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0" roundtripDataSignature="AMtx7miCIm+FABtGYc5x2RydY2jkdScm3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25DF062D-165F-4A14-B554-C7DFF180D9C4}">
  <a:tblStyle styleId="{25DF062D-165F-4A14-B554-C7DFF180D9C4}" styleName="Table_0">
    <a:wholeTbl>
      <a:tcTxStyle b="off" i="off">
        <a:font>
          <a:latin typeface="Arial"/>
          <a:ea typeface="Arial"/>
          <a:cs typeface="Arial"/>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BF5"/>
          </a:solidFill>
        </a:fill>
      </a:tcStyle>
    </a:wholeTbl>
    <a:band1H>
      <a:tcTxStyle/>
      <a:tcStyle>
        <a:fill>
          <a:solidFill>
            <a:srgbClr val="CDD4EA"/>
          </a:solidFill>
        </a:fill>
      </a:tcStyle>
    </a:band1H>
    <a:band2H>
      <a:tcTxStyle/>
    </a:band2H>
    <a:band1V>
      <a:tcTxStyle/>
      <a:tcStyle>
        <a:fill>
          <a:solidFill>
            <a:srgbClr val="CDD4EA"/>
          </a:solidFill>
        </a:fill>
      </a:tcStyle>
    </a:band1V>
    <a:band2V>
      <a:tcTxStyle/>
    </a:band2V>
    <a:lastCol>
      <a:tcTxStyle b="on" i="off">
        <a:font>
          <a:latin typeface="Arial"/>
          <a:ea typeface="Arial"/>
          <a:cs typeface="Arial"/>
        </a:font>
        <a:schemeClr val="lt1"/>
      </a:tcTxStyle>
      <a:tcStyle>
        <a:fill>
          <a:solidFill>
            <a:schemeClr val="accent1"/>
          </a:solidFill>
        </a:fill>
      </a:tcStyle>
    </a:lastCol>
    <a:firstCol>
      <a:tcTxStyle b="on" i="off">
        <a:font>
          <a:latin typeface="Arial"/>
          <a:ea typeface="Arial"/>
          <a:cs typeface="Arial"/>
        </a:font>
        <a:schemeClr val="lt1"/>
      </a:tcTxStyle>
      <a:tcStyle>
        <a:fill>
          <a:solidFill>
            <a:schemeClr val="accent1"/>
          </a:solidFill>
        </a:fill>
      </a:tcStyle>
    </a:firstCol>
    <a:lastRow>
      <a:tcTxStyle b="on" i="off">
        <a:font>
          <a:latin typeface="Arial"/>
          <a:ea typeface="Arial"/>
          <a:cs typeface="Arial"/>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Arial"/>
          <a:ea typeface="Arial"/>
          <a:cs typeface="Arial"/>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10" Type="http://customschemas.google.com/relationships/presentationmetadata" Target="meta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it-IT"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7" name="Google Shape;197;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4" name="Google Shape;214;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2" name="Google Shape;232;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3" name="Google Shape;243;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olo e contenuto">
  <p:cSld name="3-A">
    <p:spTree>
      <p:nvGrpSpPr>
        <p:cNvPr id="15" name="Shape 15"/>
        <p:cNvGrpSpPr/>
        <p:nvPr/>
      </p:nvGrpSpPr>
      <p:grpSpPr>
        <a:xfrm>
          <a:off x="0" y="0"/>
          <a:ext cx="0" cy="0"/>
          <a:chOff x="0" y="0"/>
          <a:chExt cx="0" cy="0"/>
        </a:xfrm>
      </p:grpSpPr>
      <p:sp>
        <p:nvSpPr>
          <p:cNvPr id="16" name="Google Shape;16;p21"/>
          <p:cNvSpPr txBox="1"/>
          <p:nvPr>
            <p:ph idx="12" type="sldNum"/>
          </p:nvPr>
        </p:nvSpPr>
        <p:spPr>
          <a:xfrm>
            <a:off x="47244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1pPr>
            <a:lvl2pPr indent="0" lvl="1"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2pPr>
            <a:lvl3pPr indent="0" lvl="2"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3pPr>
            <a:lvl4pPr indent="0" lvl="3"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4pPr>
            <a:lvl5pPr indent="0" lvl="4"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5pPr>
            <a:lvl6pPr indent="0" lvl="5"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6pPr>
            <a:lvl7pPr indent="0" lvl="6"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7pPr>
            <a:lvl8pPr indent="0" lvl="7"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8pPr>
            <a:lvl9pPr indent="0" lvl="8"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it-IT"/>
              <a:t>‹#›</a:t>
            </a:fld>
            <a:endParaRPr/>
          </a:p>
        </p:txBody>
      </p:sp>
      <p:sp>
        <p:nvSpPr>
          <p:cNvPr id="17" name="Google Shape;17;p21"/>
          <p:cNvSpPr txBox="1"/>
          <p:nvPr>
            <p:ph idx="1" type="body"/>
          </p:nvPr>
        </p:nvSpPr>
        <p:spPr>
          <a:xfrm>
            <a:off x="1013272" y="1020085"/>
            <a:ext cx="4297282" cy="207297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400"/>
              <a:buNone/>
              <a:defRPr sz="14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8" name="Google Shape;18;p21"/>
          <p:cNvSpPr txBox="1"/>
          <p:nvPr>
            <p:ph idx="2" type="body"/>
          </p:nvPr>
        </p:nvSpPr>
        <p:spPr>
          <a:xfrm>
            <a:off x="6088975" y="1621011"/>
            <a:ext cx="5146218" cy="3809730"/>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1000"/>
              </a:spcBef>
              <a:spcAft>
                <a:spcPts val="0"/>
              </a:spcAft>
              <a:buClr>
                <a:schemeClr val="lt1"/>
              </a:buClr>
              <a:buSzPts val="1400"/>
              <a:buNone/>
              <a:defRPr i="1" sz="2000">
                <a:solidFill>
                  <a:srgbClr val="7F7F7F"/>
                </a:solidFil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9" name="Google Shape;19;p21"/>
          <p:cNvSpPr txBox="1"/>
          <p:nvPr>
            <p:ph idx="3" type="body"/>
          </p:nvPr>
        </p:nvSpPr>
        <p:spPr>
          <a:xfrm>
            <a:off x="6096000" y="267709"/>
            <a:ext cx="5840550" cy="371097"/>
          </a:xfrm>
          <a:prstGeom prst="rect">
            <a:avLst/>
          </a:prstGeom>
          <a:noFill/>
          <a:ln>
            <a:noFill/>
          </a:ln>
        </p:spPr>
        <p:txBody>
          <a:bodyPr anchorCtr="0" anchor="t" bIns="45700" lIns="91425" spcFirstLastPara="1" rIns="91425" wrap="square" tIns="45700">
            <a:normAutofit/>
          </a:bodyPr>
          <a:lstStyle>
            <a:lvl1pPr indent="-228600" lvl="0" marL="457200" algn="r">
              <a:lnSpc>
                <a:spcPct val="90000"/>
              </a:lnSpc>
              <a:spcBef>
                <a:spcPts val="1000"/>
              </a:spcBef>
              <a:spcAft>
                <a:spcPts val="0"/>
              </a:spcAft>
              <a:buClr>
                <a:srgbClr val="3F255D"/>
              </a:buClr>
              <a:buSzPts val="1200"/>
              <a:buNone/>
              <a:defRPr i="1" sz="1200">
                <a:solidFill>
                  <a:srgbClr val="3F255D"/>
                </a:solidFil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20" name="Google Shape;20;p21"/>
          <p:cNvSpPr txBox="1"/>
          <p:nvPr>
            <p:ph idx="4" type="body"/>
          </p:nvPr>
        </p:nvSpPr>
        <p:spPr>
          <a:xfrm>
            <a:off x="3215785" y="4612559"/>
            <a:ext cx="2094770" cy="125936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1400"/>
              <a:buNone/>
              <a:defRPr sz="1400">
                <a:solidFill>
                  <a:schemeClr val="dk1"/>
                </a:solidFil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21" name="Google Shape;21;p21"/>
          <p:cNvSpPr txBox="1"/>
          <p:nvPr>
            <p:ph idx="5" type="body"/>
          </p:nvPr>
        </p:nvSpPr>
        <p:spPr>
          <a:xfrm>
            <a:off x="6096000" y="935862"/>
            <a:ext cx="5139193" cy="607994"/>
          </a:xfrm>
          <a:prstGeom prst="rect">
            <a:avLst/>
          </a:prstGeom>
          <a:noFill/>
          <a:ln>
            <a:noFill/>
          </a:ln>
        </p:spPr>
        <p:txBody>
          <a:bodyPr anchorCtr="0" anchor="t" bIns="45700" lIns="91425" spcFirstLastPara="1" rIns="91425" wrap="square" tIns="45700">
            <a:noAutofit/>
          </a:bodyPr>
          <a:lstStyle>
            <a:lvl1pPr indent="-228600" lvl="0" marL="457200" algn="ctr">
              <a:lnSpc>
                <a:spcPct val="90000"/>
              </a:lnSpc>
              <a:spcBef>
                <a:spcPts val="1000"/>
              </a:spcBef>
              <a:spcAft>
                <a:spcPts val="0"/>
              </a:spcAft>
              <a:buClr>
                <a:srgbClr val="E74D88"/>
              </a:buClr>
              <a:buSzPts val="1800"/>
              <a:buNone/>
              <a:defRPr b="1" sz="1800">
                <a:solidFill>
                  <a:srgbClr val="E74D88"/>
                </a:solidFil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22" name="Google Shape;22;p21"/>
          <p:cNvSpPr txBox="1"/>
          <p:nvPr>
            <p:ph idx="6" type="body"/>
          </p:nvPr>
        </p:nvSpPr>
        <p:spPr>
          <a:xfrm>
            <a:off x="1013273" y="3927984"/>
            <a:ext cx="989538" cy="524706"/>
          </a:xfrm>
          <a:prstGeom prst="rect">
            <a:avLst/>
          </a:prstGeom>
          <a:solidFill>
            <a:schemeClr val="lt1"/>
          </a:solidFill>
          <a:ln cap="flat" cmpd="sng" w="9525">
            <a:solidFill>
              <a:srgbClr val="D8D8D8"/>
            </a:solidFill>
            <a:prstDash val="solid"/>
            <a:round/>
            <a:headEnd len="sm" w="sm" type="none"/>
            <a:tailEnd len="sm" w="sm" type="none"/>
          </a:ln>
        </p:spPr>
        <p:txBody>
          <a:bodyPr anchorCtr="0" anchor="t" bIns="0" lIns="0" spcFirstLastPara="1" rIns="0" wrap="square" tIns="0">
            <a:normAutofit/>
          </a:bodyPr>
          <a:lstStyle>
            <a:lvl1pPr indent="-228600" lvl="0" marL="457200" algn="ctr">
              <a:lnSpc>
                <a:spcPct val="90000"/>
              </a:lnSpc>
              <a:spcBef>
                <a:spcPts val="1000"/>
              </a:spcBef>
              <a:spcAft>
                <a:spcPts val="0"/>
              </a:spcAft>
              <a:buClr>
                <a:schemeClr val="dk1"/>
              </a:buClr>
              <a:buSzPts val="1400"/>
              <a:buNone/>
              <a:defRPr b="1" sz="10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23" name="Google Shape;23;p21"/>
          <p:cNvSpPr txBox="1"/>
          <p:nvPr>
            <p:ph idx="7" type="body"/>
          </p:nvPr>
        </p:nvSpPr>
        <p:spPr>
          <a:xfrm>
            <a:off x="2110553" y="3927984"/>
            <a:ext cx="989538" cy="524706"/>
          </a:xfrm>
          <a:prstGeom prst="rect">
            <a:avLst/>
          </a:prstGeom>
          <a:solidFill>
            <a:schemeClr val="lt1"/>
          </a:solidFill>
          <a:ln cap="flat" cmpd="sng" w="9525">
            <a:solidFill>
              <a:srgbClr val="D8D8D8"/>
            </a:solidFill>
            <a:prstDash val="solid"/>
            <a:round/>
            <a:headEnd len="sm" w="sm" type="none"/>
            <a:tailEnd len="sm" w="sm" type="none"/>
          </a:ln>
        </p:spPr>
        <p:txBody>
          <a:bodyPr anchorCtr="0" anchor="t" bIns="0" lIns="0" spcFirstLastPara="1" rIns="0" wrap="square" tIns="0">
            <a:normAutofit/>
          </a:bodyPr>
          <a:lstStyle>
            <a:lvl1pPr indent="-228600" lvl="0" marL="457200" algn="ctr">
              <a:lnSpc>
                <a:spcPct val="90000"/>
              </a:lnSpc>
              <a:spcBef>
                <a:spcPts val="1000"/>
              </a:spcBef>
              <a:spcAft>
                <a:spcPts val="0"/>
              </a:spcAft>
              <a:buClr>
                <a:schemeClr val="dk1"/>
              </a:buClr>
              <a:buSzPts val="1400"/>
              <a:buNone/>
              <a:defRPr b="1" sz="10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24" name="Google Shape;24;p21"/>
          <p:cNvSpPr txBox="1"/>
          <p:nvPr>
            <p:ph idx="8" type="body"/>
          </p:nvPr>
        </p:nvSpPr>
        <p:spPr>
          <a:xfrm>
            <a:off x="3215784" y="3927984"/>
            <a:ext cx="989538" cy="524706"/>
          </a:xfrm>
          <a:prstGeom prst="rect">
            <a:avLst/>
          </a:prstGeom>
          <a:solidFill>
            <a:schemeClr val="lt1"/>
          </a:solidFill>
          <a:ln cap="flat" cmpd="sng" w="9525">
            <a:solidFill>
              <a:srgbClr val="D8D8D8"/>
            </a:solidFill>
            <a:prstDash val="solid"/>
            <a:round/>
            <a:headEnd len="sm" w="sm" type="none"/>
            <a:tailEnd len="sm" w="sm" type="none"/>
          </a:ln>
        </p:spPr>
        <p:txBody>
          <a:bodyPr anchorCtr="0" anchor="t" bIns="0" lIns="0" spcFirstLastPara="1" rIns="0" wrap="square" tIns="0">
            <a:normAutofit/>
          </a:bodyPr>
          <a:lstStyle>
            <a:lvl1pPr indent="-228600" lvl="0" marL="457200" algn="ctr">
              <a:lnSpc>
                <a:spcPct val="90000"/>
              </a:lnSpc>
              <a:spcBef>
                <a:spcPts val="1000"/>
              </a:spcBef>
              <a:spcAft>
                <a:spcPts val="0"/>
              </a:spcAft>
              <a:buClr>
                <a:schemeClr val="dk1"/>
              </a:buClr>
              <a:buSzPts val="1400"/>
              <a:buNone/>
              <a:defRPr b="1" sz="10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25" name="Google Shape;25;p21"/>
          <p:cNvSpPr txBox="1"/>
          <p:nvPr>
            <p:ph idx="9" type="body"/>
          </p:nvPr>
        </p:nvSpPr>
        <p:spPr>
          <a:xfrm>
            <a:off x="4321016" y="3927984"/>
            <a:ext cx="989538" cy="524706"/>
          </a:xfrm>
          <a:prstGeom prst="rect">
            <a:avLst/>
          </a:prstGeom>
          <a:solidFill>
            <a:schemeClr val="lt1"/>
          </a:solidFill>
          <a:ln cap="flat" cmpd="sng" w="9525">
            <a:solidFill>
              <a:srgbClr val="D8D8D8"/>
            </a:solidFill>
            <a:prstDash val="solid"/>
            <a:round/>
            <a:headEnd len="sm" w="sm" type="none"/>
            <a:tailEnd len="sm" w="sm" type="none"/>
          </a:ln>
        </p:spPr>
        <p:txBody>
          <a:bodyPr anchorCtr="0" anchor="t" bIns="0" lIns="36000" spcFirstLastPara="1" rIns="36000" wrap="square" tIns="0">
            <a:normAutofit/>
          </a:bodyPr>
          <a:lstStyle>
            <a:lvl1pPr indent="-228600" lvl="0" marL="457200" algn="ctr">
              <a:lnSpc>
                <a:spcPct val="90000"/>
              </a:lnSpc>
              <a:spcBef>
                <a:spcPts val="1000"/>
              </a:spcBef>
              <a:spcAft>
                <a:spcPts val="0"/>
              </a:spcAft>
              <a:buClr>
                <a:schemeClr val="dk1"/>
              </a:buClr>
              <a:buSzPts val="1400"/>
              <a:buNone/>
              <a:defRPr b="1" sz="10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26" name="Google Shape;26;p21"/>
          <p:cNvSpPr txBox="1"/>
          <p:nvPr/>
        </p:nvSpPr>
        <p:spPr>
          <a:xfrm>
            <a:off x="942473" y="230188"/>
            <a:ext cx="6026218" cy="607995"/>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0C0C0C"/>
              </a:buClr>
              <a:buSzPts val="1400"/>
              <a:buFont typeface="Calibri"/>
              <a:buNone/>
            </a:pPr>
            <a:r>
              <a:rPr b="1" i="0" lang="it-IT" sz="1400" u="none" cap="none" strike="noStrike">
                <a:solidFill>
                  <a:srgbClr val="0C0C0C"/>
                </a:solidFill>
                <a:latin typeface="Calibri"/>
                <a:ea typeface="Calibri"/>
                <a:cs typeface="Calibri"/>
                <a:sym typeface="Calibri"/>
              </a:rPr>
              <a:t>INTERNET E IL CAMBIAMENTO IN CORSO</a:t>
            </a:r>
            <a:endParaRPr b="0" i="0" sz="14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Clr>
                <a:srgbClr val="7F7F7F"/>
              </a:buClr>
              <a:buSzPts val="1400"/>
              <a:buFont typeface="Calibri"/>
              <a:buNone/>
            </a:pPr>
            <a:r>
              <a:rPr b="0" i="1" lang="it-IT" sz="1400" u="none" cap="none" strike="noStrike">
                <a:solidFill>
                  <a:srgbClr val="7F7F7F"/>
                </a:solidFill>
                <a:latin typeface="Calibri"/>
                <a:ea typeface="Calibri"/>
                <a:cs typeface="Calibri"/>
                <a:sym typeface="Calibri"/>
              </a:rPr>
              <a:t>Architettura, Diritti, Ecologia</a:t>
            </a:r>
            <a:endParaRPr b="0" i="0" sz="1400" u="none" cap="none" strike="noStrike">
              <a:solidFill>
                <a:srgbClr val="000000"/>
              </a:solidFill>
              <a:latin typeface="Arial"/>
              <a:ea typeface="Arial"/>
              <a:cs typeface="Arial"/>
              <a:sym typeface="Arial"/>
            </a:endParaRPr>
          </a:p>
        </p:txBody>
      </p:sp>
      <p:pic>
        <p:nvPicPr>
          <p:cNvPr id="27" name="Google Shape;27;p21"/>
          <p:cNvPicPr preferRelativeResize="0"/>
          <p:nvPr/>
        </p:nvPicPr>
        <p:blipFill rotWithShape="1">
          <a:blip r:embed="rId2">
            <a:alphaModFix/>
          </a:blip>
          <a:srcRect b="0" l="0" r="0" t="0"/>
          <a:stretch/>
        </p:blipFill>
        <p:spPr>
          <a:xfrm>
            <a:off x="252858" y="220563"/>
            <a:ext cx="607995" cy="607995"/>
          </a:xfrm>
          <a:prstGeom prst="rect">
            <a:avLst/>
          </a:prstGeom>
          <a:noFill/>
          <a:ln>
            <a:noFill/>
          </a:ln>
        </p:spPr>
      </p:pic>
      <p:sp>
        <p:nvSpPr>
          <p:cNvPr id="28" name="Google Shape;28;p21"/>
          <p:cNvSpPr txBox="1"/>
          <p:nvPr/>
        </p:nvSpPr>
        <p:spPr>
          <a:xfrm>
            <a:off x="1013272" y="3278371"/>
            <a:ext cx="989539" cy="576000"/>
          </a:xfrm>
          <a:prstGeom prst="rect">
            <a:avLst/>
          </a:prstGeom>
          <a:solidFill>
            <a:srgbClr val="F2F2F2"/>
          </a:solidFill>
          <a:ln>
            <a:noFill/>
          </a:ln>
        </p:spPr>
        <p:txBody>
          <a:bodyPr anchorCtr="0" anchor="ctr" bIns="45700" lIns="91425" spcFirstLastPara="1" rIns="91425" wrap="square" tIns="45700">
            <a:spAutoFit/>
          </a:bodyPr>
          <a:lstStyle/>
          <a:p>
            <a:pPr indent="0" lvl="0" marL="0" marR="0" rtl="0" algn="ctr">
              <a:lnSpc>
                <a:spcPct val="90000"/>
              </a:lnSpc>
              <a:spcBef>
                <a:spcPts val="0"/>
              </a:spcBef>
              <a:spcAft>
                <a:spcPts val="0"/>
              </a:spcAft>
              <a:buClr>
                <a:schemeClr val="dk1"/>
              </a:buClr>
              <a:buSzPts val="1400"/>
              <a:buFont typeface="Arial"/>
              <a:buNone/>
            </a:pPr>
            <a:r>
              <a:rPr b="1" i="0" lang="it-IT" sz="1000" u="none" cap="none" strike="noStrike">
                <a:solidFill>
                  <a:schemeClr val="dk1"/>
                </a:solidFill>
                <a:latin typeface="Calibri"/>
                <a:ea typeface="Calibri"/>
                <a:cs typeface="Calibri"/>
                <a:sym typeface="Calibri"/>
              </a:rPr>
              <a:t>Livelli in DigCom 2.1</a:t>
            </a:r>
            <a:endParaRPr/>
          </a:p>
        </p:txBody>
      </p:sp>
      <p:sp>
        <p:nvSpPr>
          <p:cNvPr id="29" name="Google Shape;29;p21"/>
          <p:cNvSpPr txBox="1"/>
          <p:nvPr/>
        </p:nvSpPr>
        <p:spPr>
          <a:xfrm>
            <a:off x="2077799" y="3289488"/>
            <a:ext cx="1022292" cy="576000"/>
          </a:xfrm>
          <a:prstGeom prst="rect">
            <a:avLst/>
          </a:prstGeom>
          <a:solidFill>
            <a:srgbClr val="F2F2F2"/>
          </a:solidFill>
          <a:ln>
            <a:noFill/>
          </a:ln>
        </p:spPr>
        <p:txBody>
          <a:bodyPr anchorCtr="0" anchor="ctr" bIns="45700" lIns="91425" spcFirstLastPara="1" rIns="91425" wrap="square" tIns="45700">
            <a:spAutoFit/>
          </a:bodyPr>
          <a:lstStyle/>
          <a:p>
            <a:pPr indent="0" lvl="0" marL="0" marR="0" rtl="0" algn="ctr">
              <a:lnSpc>
                <a:spcPct val="90000"/>
              </a:lnSpc>
              <a:spcBef>
                <a:spcPts val="0"/>
              </a:spcBef>
              <a:spcAft>
                <a:spcPts val="0"/>
              </a:spcAft>
              <a:buClr>
                <a:schemeClr val="dk1"/>
              </a:buClr>
              <a:buSzPts val="1400"/>
              <a:buFont typeface="Arial"/>
              <a:buNone/>
            </a:pPr>
            <a:r>
              <a:rPr b="1" i="0" lang="it-IT" sz="1000" u="none" cap="none" strike="noStrike">
                <a:solidFill>
                  <a:schemeClr val="dk1"/>
                </a:solidFill>
                <a:latin typeface="Calibri"/>
                <a:ea typeface="Calibri"/>
                <a:cs typeface="Calibri"/>
                <a:sym typeface="Calibri"/>
              </a:rPr>
              <a:t>Complessità dei compiti</a:t>
            </a:r>
            <a:endParaRPr/>
          </a:p>
        </p:txBody>
      </p:sp>
      <p:sp>
        <p:nvSpPr>
          <p:cNvPr id="30" name="Google Shape;30;p21"/>
          <p:cNvSpPr txBox="1"/>
          <p:nvPr/>
        </p:nvSpPr>
        <p:spPr>
          <a:xfrm>
            <a:off x="3215784" y="3289488"/>
            <a:ext cx="989539" cy="576000"/>
          </a:xfrm>
          <a:prstGeom prst="rect">
            <a:avLst/>
          </a:prstGeom>
          <a:solidFill>
            <a:srgbClr val="F2F2F2"/>
          </a:solidFill>
          <a:ln>
            <a:noFill/>
          </a:ln>
        </p:spPr>
        <p:txBody>
          <a:bodyPr anchorCtr="0" anchor="ctr" bIns="45700" lIns="91425" spcFirstLastPara="1" rIns="91425" wrap="square" tIns="45700">
            <a:spAutoFit/>
          </a:bodyPr>
          <a:lstStyle/>
          <a:p>
            <a:pPr indent="0" lvl="0" marL="0" marR="0" rtl="0" algn="ctr">
              <a:lnSpc>
                <a:spcPct val="90000"/>
              </a:lnSpc>
              <a:spcBef>
                <a:spcPts val="0"/>
              </a:spcBef>
              <a:spcAft>
                <a:spcPts val="0"/>
              </a:spcAft>
              <a:buClr>
                <a:schemeClr val="dk1"/>
              </a:buClr>
              <a:buSzPts val="1400"/>
              <a:buFont typeface="Arial"/>
              <a:buNone/>
            </a:pPr>
            <a:r>
              <a:rPr b="1" i="0" lang="it-IT" sz="1000" u="none" cap="none" strike="noStrike">
                <a:solidFill>
                  <a:schemeClr val="dk1"/>
                </a:solidFill>
                <a:latin typeface="Calibri"/>
                <a:ea typeface="Calibri"/>
                <a:cs typeface="Calibri"/>
                <a:sym typeface="Calibri"/>
              </a:rPr>
              <a:t>Autonomia</a:t>
            </a:r>
            <a:endParaRPr b="1" i="0" sz="1000" u="none" cap="none" strike="noStrike">
              <a:solidFill>
                <a:schemeClr val="dk1"/>
              </a:solidFill>
              <a:latin typeface="Calibri"/>
              <a:ea typeface="Calibri"/>
              <a:cs typeface="Calibri"/>
              <a:sym typeface="Calibri"/>
            </a:endParaRPr>
          </a:p>
        </p:txBody>
      </p:sp>
      <p:sp>
        <p:nvSpPr>
          <p:cNvPr id="31" name="Google Shape;31;p21"/>
          <p:cNvSpPr txBox="1"/>
          <p:nvPr/>
        </p:nvSpPr>
        <p:spPr>
          <a:xfrm>
            <a:off x="4321016" y="3290682"/>
            <a:ext cx="989539" cy="576000"/>
          </a:xfrm>
          <a:prstGeom prst="rect">
            <a:avLst/>
          </a:prstGeom>
          <a:solidFill>
            <a:srgbClr val="F2F2F2"/>
          </a:solidFill>
          <a:ln>
            <a:noFill/>
          </a:ln>
        </p:spPr>
        <p:txBody>
          <a:bodyPr anchorCtr="0" anchor="ctr" bIns="45700" lIns="91425" spcFirstLastPara="1" rIns="91425" wrap="square" tIns="45700">
            <a:spAutoFit/>
          </a:bodyPr>
          <a:lstStyle/>
          <a:p>
            <a:pPr indent="0" lvl="0" marL="0" marR="0" rtl="0" algn="ctr">
              <a:lnSpc>
                <a:spcPct val="100000"/>
              </a:lnSpc>
              <a:spcBef>
                <a:spcPts val="0"/>
              </a:spcBef>
              <a:spcAft>
                <a:spcPts val="0"/>
              </a:spcAft>
              <a:buNone/>
            </a:pPr>
            <a:r>
              <a:rPr b="1" i="0" lang="it-IT" sz="1000" u="none" cap="none" strike="noStrike">
                <a:solidFill>
                  <a:schemeClr val="dk1"/>
                </a:solidFill>
                <a:latin typeface="Calibri"/>
                <a:ea typeface="Calibri"/>
                <a:cs typeface="Calibri"/>
                <a:sym typeface="Calibri"/>
              </a:rPr>
              <a:t>Dominio Cognitivo</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olo e contenuto">
  <p:cSld name="5-B">
    <p:spTree>
      <p:nvGrpSpPr>
        <p:cNvPr id="131" name="Shape 131"/>
        <p:cNvGrpSpPr/>
        <p:nvPr/>
      </p:nvGrpSpPr>
      <p:grpSpPr>
        <a:xfrm>
          <a:off x="0" y="0"/>
          <a:ext cx="0" cy="0"/>
          <a:chOff x="0" y="0"/>
          <a:chExt cx="0" cy="0"/>
        </a:xfrm>
      </p:grpSpPr>
      <p:sp>
        <p:nvSpPr>
          <p:cNvPr id="132" name="Google Shape;132;p29"/>
          <p:cNvSpPr txBox="1"/>
          <p:nvPr>
            <p:ph idx="12" type="sldNum"/>
          </p:nvPr>
        </p:nvSpPr>
        <p:spPr>
          <a:xfrm>
            <a:off x="47244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1pPr>
            <a:lvl2pPr indent="0" lvl="1"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2pPr>
            <a:lvl3pPr indent="0" lvl="2"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3pPr>
            <a:lvl4pPr indent="0" lvl="3"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4pPr>
            <a:lvl5pPr indent="0" lvl="4"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5pPr>
            <a:lvl6pPr indent="0" lvl="5"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6pPr>
            <a:lvl7pPr indent="0" lvl="6"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7pPr>
            <a:lvl8pPr indent="0" lvl="7"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8pPr>
            <a:lvl9pPr indent="0" lvl="8"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it-IT"/>
              <a:t>‹#›</a:t>
            </a:fld>
            <a:endParaRPr/>
          </a:p>
        </p:txBody>
      </p:sp>
      <p:sp>
        <p:nvSpPr>
          <p:cNvPr id="133" name="Google Shape;133;p29"/>
          <p:cNvSpPr txBox="1"/>
          <p:nvPr>
            <p:ph idx="1" type="body"/>
          </p:nvPr>
        </p:nvSpPr>
        <p:spPr>
          <a:xfrm>
            <a:off x="1013272" y="1195998"/>
            <a:ext cx="5497255" cy="207297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400"/>
              <a:buNone/>
              <a:defRPr sz="12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34" name="Google Shape;134;p29"/>
          <p:cNvSpPr txBox="1"/>
          <p:nvPr>
            <p:ph idx="2" type="body"/>
          </p:nvPr>
        </p:nvSpPr>
        <p:spPr>
          <a:xfrm>
            <a:off x="7507224" y="1545418"/>
            <a:ext cx="4395481" cy="1723552"/>
          </a:xfrm>
          <a:prstGeom prst="rect">
            <a:avLst/>
          </a:prstGeom>
          <a:solidFill>
            <a:srgbClr val="F2F2F2"/>
          </a:solidFill>
          <a:ln>
            <a:noFill/>
          </a:ln>
        </p:spPr>
        <p:txBody>
          <a:bodyPr anchorCtr="0" anchor="t" bIns="0" lIns="0" spcFirstLastPara="1" rIns="0" wrap="square" tIns="0">
            <a:normAutofit/>
          </a:bodyPr>
          <a:lstStyle>
            <a:lvl1pPr indent="-228600" lvl="0" marL="457200" algn="ctr">
              <a:lnSpc>
                <a:spcPct val="90000"/>
              </a:lnSpc>
              <a:spcBef>
                <a:spcPts val="1000"/>
              </a:spcBef>
              <a:spcAft>
                <a:spcPts val="0"/>
              </a:spcAft>
              <a:buClr>
                <a:schemeClr val="dk1"/>
              </a:buClr>
              <a:buSzPts val="1400"/>
              <a:buNone/>
              <a:defRPr b="1" sz="10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35" name="Google Shape;135;p29"/>
          <p:cNvSpPr txBox="1"/>
          <p:nvPr>
            <p:ph idx="3" type="body"/>
          </p:nvPr>
        </p:nvSpPr>
        <p:spPr>
          <a:xfrm>
            <a:off x="6096000" y="267709"/>
            <a:ext cx="5840550" cy="371097"/>
          </a:xfrm>
          <a:prstGeom prst="rect">
            <a:avLst/>
          </a:prstGeom>
          <a:noFill/>
          <a:ln>
            <a:noFill/>
          </a:ln>
        </p:spPr>
        <p:txBody>
          <a:bodyPr anchorCtr="0" anchor="t" bIns="45700" lIns="91425" spcFirstLastPara="1" rIns="91425" wrap="square" tIns="45700">
            <a:normAutofit/>
          </a:bodyPr>
          <a:lstStyle>
            <a:lvl1pPr indent="-228600" lvl="0" marL="457200" algn="r">
              <a:lnSpc>
                <a:spcPct val="90000"/>
              </a:lnSpc>
              <a:spcBef>
                <a:spcPts val="1000"/>
              </a:spcBef>
              <a:spcAft>
                <a:spcPts val="0"/>
              </a:spcAft>
              <a:buClr>
                <a:srgbClr val="3F255D"/>
              </a:buClr>
              <a:buSzPts val="1200"/>
              <a:buNone/>
              <a:defRPr i="1" sz="1200">
                <a:solidFill>
                  <a:srgbClr val="3F255D"/>
                </a:solidFil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36" name="Google Shape;136;p29"/>
          <p:cNvSpPr txBox="1"/>
          <p:nvPr>
            <p:ph idx="4" type="body"/>
          </p:nvPr>
        </p:nvSpPr>
        <p:spPr>
          <a:xfrm>
            <a:off x="1013272" y="3501877"/>
            <a:ext cx="5497255" cy="207297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400"/>
              <a:buNone/>
              <a:defRPr sz="12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37" name="Google Shape;137;p29"/>
          <p:cNvSpPr txBox="1"/>
          <p:nvPr>
            <p:ph idx="5" type="body"/>
          </p:nvPr>
        </p:nvSpPr>
        <p:spPr>
          <a:xfrm>
            <a:off x="7507224" y="1160492"/>
            <a:ext cx="4395481" cy="371097"/>
          </a:xfrm>
          <a:prstGeom prst="rect">
            <a:avLst/>
          </a:prstGeom>
          <a:noFill/>
          <a:ln>
            <a:noFill/>
          </a:ln>
        </p:spPr>
        <p:txBody>
          <a:bodyPr anchorCtr="0" anchor="t" bIns="0" lIns="91425" spcFirstLastPara="1" rIns="91425" wrap="square" tIns="0">
            <a:noAutofit/>
          </a:bodyPr>
          <a:lstStyle>
            <a:lvl1pPr indent="-228600" lvl="0" marL="457200" algn="ctr">
              <a:lnSpc>
                <a:spcPct val="90000"/>
              </a:lnSpc>
              <a:spcBef>
                <a:spcPts val="1000"/>
              </a:spcBef>
              <a:spcAft>
                <a:spcPts val="0"/>
              </a:spcAft>
              <a:buClr>
                <a:srgbClr val="E74D88"/>
              </a:buClr>
              <a:buSzPts val="1800"/>
              <a:buNone/>
              <a:defRPr b="1" sz="1400">
                <a:solidFill>
                  <a:srgbClr val="E74D88"/>
                </a:solidFil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38" name="Google Shape;138;p29"/>
          <p:cNvSpPr txBox="1"/>
          <p:nvPr>
            <p:ph idx="6" type="body"/>
          </p:nvPr>
        </p:nvSpPr>
        <p:spPr>
          <a:xfrm>
            <a:off x="7507224" y="3831418"/>
            <a:ext cx="4395481" cy="1723552"/>
          </a:xfrm>
          <a:prstGeom prst="rect">
            <a:avLst/>
          </a:prstGeom>
          <a:solidFill>
            <a:srgbClr val="F2F2F2"/>
          </a:solidFill>
          <a:ln>
            <a:noFill/>
          </a:ln>
        </p:spPr>
        <p:txBody>
          <a:bodyPr anchorCtr="0" anchor="t" bIns="0" lIns="0" spcFirstLastPara="1" rIns="0" wrap="square" tIns="0">
            <a:normAutofit/>
          </a:bodyPr>
          <a:lstStyle>
            <a:lvl1pPr indent="-228600" lvl="0" marL="457200" algn="ctr">
              <a:lnSpc>
                <a:spcPct val="90000"/>
              </a:lnSpc>
              <a:spcBef>
                <a:spcPts val="1000"/>
              </a:spcBef>
              <a:spcAft>
                <a:spcPts val="0"/>
              </a:spcAft>
              <a:buClr>
                <a:schemeClr val="dk1"/>
              </a:buClr>
              <a:buSzPts val="1400"/>
              <a:buNone/>
              <a:defRPr b="1" sz="10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39" name="Google Shape;139;p29"/>
          <p:cNvSpPr txBox="1"/>
          <p:nvPr>
            <p:ph idx="7" type="body"/>
          </p:nvPr>
        </p:nvSpPr>
        <p:spPr>
          <a:xfrm>
            <a:off x="7507224" y="3446492"/>
            <a:ext cx="4395481" cy="371097"/>
          </a:xfrm>
          <a:prstGeom prst="rect">
            <a:avLst/>
          </a:prstGeom>
          <a:noFill/>
          <a:ln>
            <a:noFill/>
          </a:ln>
        </p:spPr>
        <p:txBody>
          <a:bodyPr anchorCtr="0" anchor="t" bIns="0" lIns="91425" spcFirstLastPara="1" rIns="91425" wrap="square" tIns="0">
            <a:noAutofit/>
          </a:bodyPr>
          <a:lstStyle>
            <a:lvl1pPr indent="-228600" lvl="0" marL="457200" algn="ctr">
              <a:lnSpc>
                <a:spcPct val="90000"/>
              </a:lnSpc>
              <a:spcBef>
                <a:spcPts val="1000"/>
              </a:spcBef>
              <a:spcAft>
                <a:spcPts val="0"/>
              </a:spcAft>
              <a:buClr>
                <a:srgbClr val="E74D88"/>
              </a:buClr>
              <a:buSzPts val="1800"/>
              <a:buNone/>
              <a:defRPr b="1" sz="1400">
                <a:solidFill>
                  <a:srgbClr val="E74D88"/>
                </a:solidFil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140" name="Google Shape;140;p29"/>
          <p:cNvPicPr preferRelativeResize="0"/>
          <p:nvPr/>
        </p:nvPicPr>
        <p:blipFill rotWithShape="1">
          <a:blip r:embed="rId2">
            <a:alphaModFix/>
          </a:blip>
          <a:srcRect b="0" l="0" r="0" t="0"/>
          <a:stretch/>
        </p:blipFill>
        <p:spPr>
          <a:xfrm>
            <a:off x="255450" y="230188"/>
            <a:ext cx="610022" cy="607995"/>
          </a:xfrm>
          <a:prstGeom prst="rect">
            <a:avLst/>
          </a:prstGeom>
          <a:noFill/>
          <a:ln>
            <a:noFill/>
          </a:ln>
        </p:spPr>
      </p:pic>
      <p:sp>
        <p:nvSpPr>
          <p:cNvPr id="141" name="Google Shape;141;p29"/>
          <p:cNvSpPr txBox="1"/>
          <p:nvPr/>
        </p:nvSpPr>
        <p:spPr>
          <a:xfrm>
            <a:off x="942473" y="230188"/>
            <a:ext cx="3369645" cy="607995"/>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0C0C0C"/>
              </a:buClr>
              <a:buSzPts val="1400"/>
              <a:buFont typeface="Calibri"/>
              <a:buNone/>
            </a:pPr>
            <a:r>
              <a:rPr b="1" i="0" lang="it-IT" sz="1400" u="none" cap="none" strike="noStrike">
                <a:solidFill>
                  <a:srgbClr val="0C0C0C"/>
                </a:solidFill>
                <a:latin typeface="Calibri"/>
                <a:ea typeface="Calibri"/>
                <a:cs typeface="Calibri"/>
                <a:sym typeface="Calibri"/>
              </a:rPr>
              <a:t>CULTURA E CREATIVITÀ DIGITALE</a:t>
            </a:r>
            <a:endParaRPr b="0" i="0" sz="14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Clr>
                <a:srgbClr val="7F7F7F"/>
              </a:buClr>
              <a:buSzPts val="1400"/>
              <a:buFont typeface="Calibri"/>
              <a:buNone/>
            </a:pPr>
            <a:r>
              <a:rPr b="0" i="1" lang="it-IT" sz="1400" u="none" cap="none" strike="noStrike">
                <a:solidFill>
                  <a:srgbClr val="7F7F7F"/>
                </a:solidFill>
                <a:latin typeface="Calibri"/>
                <a:ea typeface="Calibri"/>
                <a:cs typeface="Calibri"/>
                <a:sym typeface="Calibri"/>
              </a:rPr>
              <a:t>Stare in Rete è anche un atto culturale</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testazione sezione" type="secHead">
  <p:cSld name="SECTION_HEADER">
    <p:spTree>
      <p:nvGrpSpPr>
        <p:cNvPr id="142" name="Shape 142"/>
        <p:cNvGrpSpPr/>
        <p:nvPr/>
      </p:nvGrpSpPr>
      <p:grpSpPr>
        <a:xfrm>
          <a:off x="0" y="0"/>
          <a:ext cx="0" cy="0"/>
          <a:chOff x="0" y="0"/>
          <a:chExt cx="0" cy="0"/>
        </a:xfrm>
      </p:grpSpPr>
      <p:sp>
        <p:nvSpPr>
          <p:cNvPr id="143" name="Google Shape;143;p30"/>
          <p:cNvSpPr txBox="1"/>
          <p:nvPr>
            <p:ph type="title"/>
          </p:nvPr>
        </p:nvSpPr>
        <p:spPr>
          <a:xfrm>
            <a:off x="831850" y="1111861"/>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E74D88"/>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4" name="Google Shape;144;p30"/>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145" name="Google Shape;145;p30"/>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6" name="Google Shape;146;p30"/>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7" name="Google Shape;147;p30"/>
          <p:cNvSpPr txBox="1"/>
          <p:nvPr>
            <p:ph idx="12" type="sldNum"/>
          </p:nvPr>
        </p:nvSpPr>
        <p:spPr>
          <a:xfrm>
            <a:off x="47244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1pPr>
            <a:lvl2pPr indent="0" lvl="1"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2pPr>
            <a:lvl3pPr indent="0" lvl="2"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3pPr>
            <a:lvl4pPr indent="0" lvl="3"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4pPr>
            <a:lvl5pPr indent="0" lvl="4"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5pPr>
            <a:lvl6pPr indent="0" lvl="5"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6pPr>
            <a:lvl7pPr indent="0" lvl="6"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7pPr>
            <a:lvl8pPr indent="0" lvl="7"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8pPr>
            <a:lvl9pPr indent="0" lvl="8"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e contenuti" type="twoObj">
  <p:cSld name="TWO_OBJECTS">
    <p:spTree>
      <p:nvGrpSpPr>
        <p:cNvPr id="148" name="Shape 148"/>
        <p:cNvGrpSpPr/>
        <p:nvPr/>
      </p:nvGrpSpPr>
      <p:grpSpPr>
        <a:xfrm>
          <a:off x="0" y="0"/>
          <a:ext cx="0" cy="0"/>
          <a:chOff x="0" y="0"/>
          <a:chExt cx="0" cy="0"/>
        </a:xfrm>
      </p:grpSpPr>
      <p:sp>
        <p:nvSpPr>
          <p:cNvPr id="149" name="Google Shape;149;p9"/>
          <p:cNvSpPr txBox="1"/>
          <p:nvPr>
            <p:ph type="title"/>
          </p:nvPr>
        </p:nvSpPr>
        <p:spPr>
          <a:xfrm>
            <a:off x="838200" y="365125"/>
            <a:ext cx="5896232"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E74D88"/>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0" name="Google Shape;150;p9"/>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406400" lvl="0" marL="457200" algn="l">
              <a:lnSpc>
                <a:spcPct val="90000"/>
              </a:lnSpc>
              <a:spcBef>
                <a:spcPts val="1000"/>
              </a:spcBef>
              <a:spcAft>
                <a:spcPts val="0"/>
              </a:spcAft>
              <a:buClr>
                <a:srgbClr val="5EBE88"/>
              </a:buClr>
              <a:buSzPts val="2800"/>
              <a:buChar char="•"/>
              <a:defRPr b="1">
                <a:solidFill>
                  <a:srgbClr val="5EBE88"/>
                </a:solidFill>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1" name="Google Shape;151;p9"/>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406400" lvl="0" marL="457200" algn="l">
              <a:lnSpc>
                <a:spcPct val="90000"/>
              </a:lnSpc>
              <a:spcBef>
                <a:spcPts val="1000"/>
              </a:spcBef>
              <a:spcAft>
                <a:spcPts val="0"/>
              </a:spcAft>
              <a:buClr>
                <a:srgbClr val="5EBE88"/>
              </a:buClr>
              <a:buSzPts val="2800"/>
              <a:buChar char="•"/>
              <a:defRPr>
                <a:solidFill>
                  <a:srgbClr val="5EBE88"/>
                </a:solidFill>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2" name="Google Shape;152;p9"/>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53" name="Google Shape;153;p9"/>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54" name="Google Shape;154;p9"/>
          <p:cNvSpPr txBox="1"/>
          <p:nvPr>
            <p:ph idx="12" type="sldNum"/>
          </p:nvPr>
        </p:nvSpPr>
        <p:spPr>
          <a:xfrm>
            <a:off x="47244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1pPr>
            <a:lvl2pPr indent="0" lvl="1"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2pPr>
            <a:lvl3pPr indent="0" lvl="2"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3pPr>
            <a:lvl4pPr indent="0" lvl="3"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4pPr>
            <a:lvl5pPr indent="0" lvl="4"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5pPr>
            <a:lvl6pPr indent="0" lvl="5"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6pPr>
            <a:lvl7pPr indent="0" lvl="6"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7pPr>
            <a:lvl8pPr indent="0" lvl="7"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8pPr>
            <a:lvl9pPr indent="0" lvl="8"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fronto" type="twoTxTwoObj">
  <p:cSld name="TWO_OBJECTS_WITH_TEXT">
    <p:spTree>
      <p:nvGrpSpPr>
        <p:cNvPr id="155" name="Shape 155"/>
        <p:cNvGrpSpPr/>
        <p:nvPr/>
      </p:nvGrpSpPr>
      <p:grpSpPr>
        <a:xfrm>
          <a:off x="0" y="0"/>
          <a:ext cx="0" cy="0"/>
          <a:chOff x="0" y="0"/>
          <a:chExt cx="0" cy="0"/>
        </a:xfrm>
      </p:grpSpPr>
      <p:sp>
        <p:nvSpPr>
          <p:cNvPr id="156" name="Google Shape;156;p10"/>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E74D88"/>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7" name="Google Shape;157;p10"/>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58" name="Google Shape;158;p10"/>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9" name="Google Shape;159;p10"/>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60" name="Google Shape;160;p10"/>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61" name="Google Shape;161;p10"/>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62" name="Google Shape;162;p10"/>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63" name="Google Shape;163;p10"/>
          <p:cNvSpPr txBox="1"/>
          <p:nvPr>
            <p:ph idx="12" type="sldNum"/>
          </p:nvPr>
        </p:nvSpPr>
        <p:spPr>
          <a:xfrm>
            <a:off x="47244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1pPr>
            <a:lvl2pPr indent="0" lvl="1"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2pPr>
            <a:lvl3pPr indent="0" lvl="2"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3pPr>
            <a:lvl4pPr indent="0" lvl="3"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4pPr>
            <a:lvl5pPr indent="0" lvl="4"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5pPr>
            <a:lvl6pPr indent="0" lvl="5"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6pPr>
            <a:lvl7pPr indent="0" lvl="6"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7pPr>
            <a:lvl8pPr indent="0" lvl="7"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8pPr>
            <a:lvl9pPr indent="0" lvl="8"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titolo" type="titleOnly">
  <p:cSld name="TITLE_ONLY">
    <p:spTree>
      <p:nvGrpSpPr>
        <p:cNvPr id="164" name="Shape 164"/>
        <p:cNvGrpSpPr/>
        <p:nvPr/>
      </p:nvGrpSpPr>
      <p:grpSpPr>
        <a:xfrm>
          <a:off x="0" y="0"/>
          <a:ext cx="0" cy="0"/>
          <a:chOff x="0" y="0"/>
          <a:chExt cx="0" cy="0"/>
        </a:xfrm>
      </p:grpSpPr>
      <p:sp>
        <p:nvSpPr>
          <p:cNvPr id="165" name="Google Shape;165;p11"/>
          <p:cNvSpPr txBox="1"/>
          <p:nvPr>
            <p:ph type="title"/>
          </p:nvPr>
        </p:nvSpPr>
        <p:spPr>
          <a:xfrm>
            <a:off x="838200" y="365125"/>
            <a:ext cx="5896232"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E74D88"/>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6" name="Google Shape;166;p11"/>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67" name="Google Shape;167;p11"/>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68" name="Google Shape;168;p11"/>
          <p:cNvSpPr txBox="1"/>
          <p:nvPr>
            <p:ph idx="12" type="sldNum"/>
          </p:nvPr>
        </p:nvSpPr>
        <p:spPr>
          <a:xfrm>
            <a:off x="47244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1pPr>
            <a:lvl2pPr indent="0" lvl="1"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2pPr>
            <a:lvl3pPr indent="0" lvl="2"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3pPr>
            <a:lvl4pPr indent="0" lvl="3"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4pPr>
            <a:lvl5pPr indent="0" lvl="4"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5pPr>
            <a:lvl6pPr indent="0" lvl="5"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6pPr>
            <a:lvl7pPr indent="0" lvl="6"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7pPr>
            <a:lvl8pPr indent="0" lvl="7"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8pPr>
            <a:lvl9pPr indent="0" lvl="8"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uto con didascalia" type="objTx">
  <p:cSld name="OBJECT_WITH_CAPTION_TEXT">
    <p:spTree>
      <p:nvGrpSpPr>
        <p:cNvPr id="169" name="Shape 169"/>
        <p:cNvGrpSpPr/>
        <p:nvPr/>
      </p:nvGrpSpPr>
      <p:grpSpPr>
        <a:xfrm>
          <a:off x="0" y="0"/>
          <a:ext cx="0" cy="0"/>
          <a:chOff x="0" y="0"/>
          <a:chExt cx="0" cy="0"/>
        </a:xfrm>
      </p:grpSpPr>
      <p:sp>
        <p:nvSpPr>
          <p:cNvPr id="170" name="Google Shape;170;p13"/>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E74D88"/>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1" name="Google Shape;171;p13"/>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172" name="Google Shape;172;p13"/>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73" name="Google Shape;173;p13"/>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74" name="Google Shape;174;p13"/>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75" name="Google Shape;175;p13"/>
          <p:cNvSpPr txBox="1"/>
          <p:nvPr>
            <p:ph idx="12" type="sldNum"/>
          </p:nvPr>
        </p:nvSpPr>
        <p:spPr>
          <a:xfrm>
            <a:off x="47244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1pPr>
            <a:lvl2pPr indent="0" lvl="1"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2pPr>
            <a:lvl3pPr indent="0" lvl="2"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3pPr>
            <a:lvl4pPr indent="0" lvl="3"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4pPr>
            <a:lvl5pPr indent="0" lvl="4"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5pPr>
            <a:lvl6pPr indent="0" lvl="5"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6pPr>
            <a:lvl7pPr indent="0" lvl="6"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7pPr>
            <a:lvl8pPr indent="0" lvl="7"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8pPr>
            <a:lvl9pPr indent="0" lvl="8"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magine con didascalia" type="picTx">
  <p:cSld name="PICTURE_WITH_CAPTION_TEXT">
    <p:spTree>
      <p:nvGrpSpPr>
        <p:cNvPr id="176" name="Shape 176"/>
        <p:cNvGrpSpPr/>
        <p:nvPr/>
      </p:nvGrpSpPr>
      <p:grpSpPr>
        <a:xfrm>
          <a:off x="0" y="0"/>
          <a:ext cx="0" cy="0"/>
          <a:chOff x="0" y="0"/>
          <a:chExt cx="0" cy="0"/>
        </a:xfrm>
      </p:grpSpPr>
      <p:sp>
        <p:nvSpPr>
          <p:cNvPr id="177" name="Google Shape;177;p14"/>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E74D88"/>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8" name="Google Shape;178;p14"/>
          <p:cNvSpPr/>
          <p:nvPr>
            <p:ph idx="2" type="pic"/>
          </p:nvPr>
        </p:nvSpPr>
        <p:spPr>
          <a:xfrm>
            <a:off x="5183188" y="987425"/>
            <a:ext cx="6172200" cy="4873625"/>
          </a:xfrm>
          <a:prstGeom prst="rect">
            <a:avLst/>
          </a:prstGeom>
          <a:noFill/>
          <a:ln>
            <a:noFill/>
          </a:ln>
        </p:spPr>
      </p:sp>
      <p:sp>
        <p:nvSpPr>
          <p:cNvPr id="179" name="Google Shape;179;p14"/>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80" name="Google Shape;180;p14"/>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81" name="Google Shape;181;p14"/>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82" name="Google Shape;182;p14"/>
          <p:cNvSpPr txBox="1"/>
          <p:nvPr>
            <p:ph idx="12" type="sldNum"/>
          </p:nvPr>
        </p:nvSpPr>
        <p:spPr>
          <a:xfrm>
            <a:off x="47244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1pPr>
            <a:lvl2pPr indent="0" lvl="1"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2pPr>
            <a:lvl3pPr indent="0" lvl="2"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3pPr>
            <a:lvl4pPr indent="0" lvl="3"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4pPr>
            <a:lvl5pPr indent="0" lvl="4"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5pPr>
            <a:lvl6pPr indent="0" lvl="5"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6pPr>
            <a:lvl7pPr indent="0" lvl="6"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7pPr>
            <a:lvl8pPr indent="0" lvl="7"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8pPr>
            <a:lvl9pPr indent="0" lvl="8"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testo verticale" type="vertTx">
  <p:cSld name="VERTICAL_TEXT">
    <p:spTree>
      <p:nvGrpSpPr>
        <p:cNvPr id="183" name="Shape 183"/>
        <p:cNvGrpSpPr/>
        <p:nvPr/>
      </p:nvGrpSpPr>
      <p:grpSpPr>
        <a:xfrm>
          <a:off x="0" y="0"/>
          <a:ext cx="0" cy="0"/>
          <a:chOff x="0" y="0"/>
          <a:chExt cx="0" cy="0"/>
        </a:xfrm>
      </p:grpSpPr>
      <p:sp>
        <p:nvSpPr>
          <p:cNvPr id="184" name="Google Shape;184;p15"/>
          <p:cNvSpPr txBox="1"/>
          <p:nvPr>
            <p:ph type="title"/>
          </p:nvPr>
        </p:nvSpPr>
        <p:spPr>
          <a:xfrm>
            <a:off x="838200" y="365125"/>
            <a:ext cx="5896232"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E74D88"/>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5" name="Google Shape;185;p15"/>
          <p:cNvSpPr txBox="1"/>
          <p:nvPr>
            <p:ph idx="1" type="body"/>
          </p:nvPr>
        </p:nvSpPr>
        <p:spPr>
          <a:xfrm rot="5400000">
            <a:off x="4166759" y="-1502933"/>
            <a:ext cx="3858483"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6" name="Google Shape;186;p15"/>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87" name="Google Shape;187;p15"/>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88" name="Google Shape;188;p15"/>
          <p:cNvSpPr txBox="1"/>
          <p:nvPr>
            <p:ph idx="12" type="sldNum"/>
          </p:nvPr>
        </p:nvSpPr>
        <p:spPr>
          <a:xfrm>
            <a:off x="47244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1pPr>
            <a:lvl2pPr indent="0" lvl="1"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2pPr>
            <a:lvl3pPr indent="0" lvl="2"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3pPr>
            <a:lvl4pPr indent="0" lvl="3"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4pPr>
            <a:lvl5pPr indent="0" lvl="4"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5pPr>
            <a:lvl6pPr indent="0" lvl="5"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6pPr>
            <a:lvl7pPr indent="0" lvl="6"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7pPr>
            <a:lvl8pPr indent="0" lvl="7"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8pPr>
            <a:lvl9pPr indent="0" lvl="8"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olo e testo verticale" type="vertTitleAndTx">
  <p:cSld name="VERTICAL_TITLE_AND_VERTICAL_TEXT">
    <p:spTree>
      <p:nvGrpSpPr>
        <p:cNvPr id="189" name="Shape 189"/>
        <p:cNvGrpSpPr/>
        <p:nvPr/>
      </p:nvGrpSpPr>
      <p:grpSpPr>
        <a:xfrm>
          <a:off x="0" y="0"/>
          <a:ext cx="0" cy="0"/>
          <a:chOff x="0" y="0"/>
          <a:chExt cx="0" cy="0"/>
        </a:xfrm>
      </p:grpSpPr>
      <p:sp>
        <p:nvSpPr>
          <p:cNvPr id="190" name="Google Shape;190;p16"/>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E74D88"/>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1" name="Google Shape;191;p16"/>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92" name="Google Shape;192;p16"/>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93" name="Google Shape;193;p16"/>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94" name="Google Shape;194;p16"/>
          <p:cNvSpPr txBox="1"/>
          <p:nvPr>
            <p:ph idx="12" type="sldNum"/>
          </p:nvPr>
        </p:nvSpPr>
        <p:spPr>
          <a:xfrm>
            <a:off x="47244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1pPr>
            <a:lvl2pPr indent="0" lvl="1"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2pPr>
            <a:lvl3pPr indent="0" lvl="2"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3pPr>
            <a:lvl4pPr indent="0" lvl="3"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4pPr>
            <a:lvl5pPr indent="0" lvl="4"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5pPr>
            <a:lvl6pPr indent="0" lvl="5"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6pPr>
            <a:lvl7pPr indent="0" lvl="6"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7pPr>
            <a:lvl8pPr indent="0" lvl="7"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8pPr>
            <a:lvl9pPr indent="0" lvl="8"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olo e contenuto">
  <p:cSld name="3-B">
    <p:spTree>
      <p:nvGrpSpPr>
        <p:cNvPr id="32" name="Shape 32"/>
        <p:cNvGrpSpPr/>
        <p:nvPr/>
      </p:nvGrpSpPr>
      <p:grpSpPr>
        <a:xfrm>
          <a:off x="0" y="0"/>
          <a:ext cx="0" cy="0"/>
          <a:chOff x="0" y="0"/>
          <a:chExt cx="0" cy="0"/>
        </a:xfrm>
      </p:grpSpPr>
      <p:sp>
        <p:nvSpPr>
          <p:cNvPr id="33" name="Google Shape;33;p22"/>
          <p:cNvSpPr txBox="1"/>
          <p:nvPr>
            <p:ph idx="12" type="sldNum"/>
          </p:nvPr>
        </p:nvSpPr>
        <p:spPr>
          <a:xfrm>
            <a:off x="47244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1pPr>
            <a:lvl2pPr indent="0" lvl="1"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2pPr>
            <a:lvl3pPr indent="0" lvl="2"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3pPr>
            <a:lvl4pPr indent="0" lvl="3"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4pPr>
            <a:lvl5pPr indent="0" lvl="4"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5pPr>
            <a:lvl6pPr indent="0" lvl="5"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6pPr>
            <a:lvl7pPr indent="0" lvl="6"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7pPr>
            <a:lvl8pPr indent="0" lvl="7"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8pPr>
            <a:lvl9pPr indent="0" lvl="8"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it-IT"/>
              <a:t>‹#›</a:t>
            </a:fld>
            <a:endParaRPr/>
          </a:p>
        </p:txBody>
      </p:sp>
      <p:sp>
        <p:nvSpPr>
          <p:cNvPr id="34" name="Google Shape;34;p22"/>
          <p:cNvSpPr txBox="1"/>
          <p:nvPr>
            <p:ph idx="1" type="body"/>
          </p:nvPr>
        </p:nvSpPr>
        <p:spPr>
          <a:xfrm>
            <a:off x="1013272" y="1195998"/>
            <a:ext cx="5497255" cy="207297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400"/>
              <a:buNone/>
              <a:defRPr sz="12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35" name="Google Shape;35;p22"/>
          <p:cNvSpPr txBox="1"/>
          <p:nvPr>
            <p:ph idx="2" type="body"/>
          </p:nvPr>
        </p:nvSpPr>
        <p:spPr>
          <a:xfrm>
            <a:off x="7507224" y="1545418"/>
            <a:ext cx="4395481" cy="1723552"/>
          </a:xfrm>
          <a:prstGeom prst="rect">
            <a:avLst/>
          </a:prstGeom>
          <a:solidFill>
            <a:srgbClr val="F2F2F2"/>
          </a:solidFill>
          <a:ln>
            <a:noFill/>
          </a:ln>
        </p:spPr>
        <p:txBody>
          <a:bodyPr anchorCtr="0" anchor="t" bIns="0" lIns="0" spcFirstLastPara="1" rIns="0" wrap="square" tIns="0">
            <a:normAutofit/>
          </a:bodyPr>
          <a:lstStyle>
            <a:lvl1pPr indent="-228600" lvl="0" marL="457200" algn="ctr">
              <a:lnSpc>
                <a:spcPct val="90000"/>
              </a:lnSpc>
              <a:spcBef>
                <a:spcPts val="1000"/>
              </a:spcBef>
              <a:spcAft>
                <a:spcPts val="0"/>
              </a:spcAft>
              <a:buClr>
                <a:schemeClr val="dk1"/>
              </a:buClr>
              <a:buSzPts val="1400"/>
              <a:buNone/>
              <a:defRPr b="1" sz="10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36" name="Google Shape;36;p22"/>
          <p:cNvSpPr txBox="1"/>
          <p:nvPr>
            <p:ph idx="3" type="body"/>
          </p:nvPr>
        </p:nvSpPr>
        <p:spPr>
          <a:xfrm>
            <a:off x="6096000" y="267709"/>
            <a:ext cx="5840550" cy="371097"/>
          </a:xfrm>
          <a:prstGeom prst="rect">
            <a:avLst/>
          </a:prstGeom>
          <a:noFill/>
          <a:ln>
            <a:noFill/>
          </a:ln>
        </p:spPr>
        <p:txBody>
          <a:bodyPr anchorCtr="0" anchor="t" bIns="45700" lIns="91425" spcFirstLastPara="1" rIns="91425" wrap="square" tIns="45700">
            <a:normAutofit/>
          </a:bodyPr>
          <a:lstStyle>
            <a:lvl1pPr indent="-228600" lvl="0" marL="457200" algn="r">
              <a:lnSpc>
                <a:spcPct val="90000"/>
              </a:lnSpc>
              <a:spcBef>
                <a:spcPts val="1000"/>
              </a:spcBef>
              <a:spcAft>
                <a:spcPts val="0"/>
              </a:spcAft>
              <a:buClr>
                <a:srgbClr val="3F255D"/>
              </a:buClr>
              <a:buSzPts val="1200"/>
              <a:buNone/>
              <a:defRPr i="1" sz="1200">
                <a:solidFill>
                  <a:srgbClr val="3F255D"/>
                </a:solidFil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37" name="Google Shape;37;p22"/>
          <p:cNvSpPr txBox="1"/>
          <p:nvPr>
            <p:ph idx="4" type="body"/>
          </p:nvPr>
        </p:nvSpPr>
        <p:spPr>
          <a:xfrm>
            <a:off x="1013272" y="3501877"/>
            <a:ext cx="5497255" cy="207297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400"/>
              <a:buNone/>
              <a:defRPr sz="12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38" name="Google Shape;38;p22"/>
          <p:cNvSpPr txBox="1"/>
          <p:nvPr>
            <p:ph idx="5" type="body"/>
          </p:nvPr>
        </p:nvSpPr>
        <p:spPr>
          <a:xfrm>
            <a:off x="7507224" y="1160492"/>
            <a:ext cx="4395481" cy="371097"/>
          </a:xfrm>
          <a:prstGeom prst="rect">
            <a:avLst/>
          </a:prstGeom>
          <a:noFill/>
          <a:ln>
            <a:noFill/>
          </a:ln>
        </p:spPr>
        <p:txBody>
          <a:bodyPr anchorCtr="0" anchor="t" bIns="0" lIns="91425" spcFirstLastPara="1" rIns="91425" wrap="square" tIns="0">
            <a:noAutofit/>
          </a:bodyPr>
          <a:lstStyle>
            <a:lvl1pPr indent="-228600" lvl="0" marL="457200" algn="ctr">
              <a:lnSpc>
                <a:spcPct val="90000"/>
              </a:lnSpc>
              <a:spcBef>
                <a:spcPts val="1000"/>
              </a:spcBef>
              <a:spcAft>
                <a:spcPts val="0"/>
              </a:spcAft>
              <a:buClr>
                <a:srgbClr val="E74D88"/>
              </a:buClr>
              <a:buSzPts val="1800"/>
              <a:buNone/>
              <a:defRPr b="1" sz="1400">
                <a:solidFill>
                  <a:srgbClr val="E74D88"/>
                </a:solidFil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39" name="Google Shape;39;p22"/>
          <p:cNvSpPr txBox="1"/>
          <p:nvPr>
            <p:ph idx="6" type="body"/>
          </p:nvPr>
        </p:nvSpPr>
        <p:spPr>
          <a:xfrm>
            <a:off x="7507224" y="3831418"/>
            <a:ext cx="4395481" cy="1723552"/>
          </a:xfrm>
          <a:prstGeom prst="rect">
            <a:avLst/>
          </a:prstGeom>
          <a:solidFill>
            <a:srgbClr val="F2F2F2"/>
          </a:solidFill>
          <a:ln>
            <a:noFill/>
          </a:ln>
        </p:spPr>
        <p:txBody>
          <a:bodyPr anchorCtr="0" anchor="t" bIns="0" lIns="0" spcFirstLastPara="1" rIns="0" wrap="square" tIns="0">
            <a:normAutofit/>
          </a:bodyPr>
          <a:lstStyle>
            <a:lvl1pPr indent="-228600" lvl="0" marL="457200" algn="ctr">
              <a:lnSpc>
                <a:spcPct val="90000"/>
              </a:lnSpc>
              <a:spcBef>
                <a:spcPts val="1000"/>
              </a:spcBef>
              <a:spcAft>
                <a:spcPts val="0"/>
              </a:spcAft>
              <a:buClr>
                <a:schemeClr val="dk1"/>
              </a:buClr>
              <a:buSzPts val="1400"/>
              <a:buNone/>
              <a:defRPr b="1" sz="10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40" name="Google Shape;40;p22"/>
          <p:cNvSpPr txBox="1"/>
          <p:nvPr>
            <p:ph idx="7" type="body"/>
          </p:nvPr>
        </p:nvSpPr>
        <p:spPr>
          <a:xfrm>
            <a:off x="7507224" y="3446492"/>
            <a:ext cx="4395481" cy="371097"/>
          </a:xfrm>
          <a:prstGeom prst="rect">
            <a:avLst/>
          </a:prstGeom>
          <a:noFill/>
          <a:ln>
            <a:noFill/>
          </a:ln>
        </p:spPr>
        <p:txBody>
          <a:bodyPr anchorCtr="0" anchor="t" bIns="0" lIns="91425" spcFirstLastPara="1" rIns="91425" wrap="square" tIns="0">
            <a:noAutofit/>
          </a:bodyPr>
          <a:lstStyle>
            <a:lvl1pPr indent="-228600" lvl="0" marL="457200" algn="ctr">
              <a:lnSpc>
                <a:spcPct val="90000"/>
              </a:lnSpc>
              <a:spcBef>
                <a:spcPts val="1000"/>
              </a:spcBef>
              <a:spcAft>
                <a:spcPts val="0"/>
              </a:spcAft>
              <a:buClr>
                <a:srgbClr val="E74D88"/>
              </a:buClr>
              <a:buSzPts val="1800"/>
              <a:buNone/>
              <a:defRPr b="1" sz="1400">
                <a:solidFill>
                  <a:srgbClr val="E74D88"/>
                </a:solidFil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41" name="Google Shape;41;p22"/>
          <p:cNvSpPr txBox="1"/>
          <p:nvPr/>
        </p:nvSpPr>
        <p:spPr>
          <a:xfrm>
            <a:off x="942473" y="230188"/>
            <a:ext cx="6026218" cy="607995"/>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0C0C0C"/>
              </a:buClr>
              <a:buSzPts val="1400"/>
              <a:buFont typeface="Calibri"/>
              <a:buNone/>
            </a:pPr>
            <a:r>
              <a:rPr b="1" i="0" lang="it-IT" sz="1400" u="none" cap="none" strike="noStrike">
                <a:solidFill>
                  <a:srgbClr val="0C0C0C"/>
                </a:solidFill>
                <a:latin typeface="Calibri"/>
                <a:ea typeface="Calibri"/>
                <a:cs typeface="Calibri"/>
                <a:sym typeface="Calibri"/>
              </a:rPr>
              <a:t>INTERNET E IL CAMBIAMENTO IN CORSO</a:t>
            </a:r>
            <a:endParaRPr b="0" i="0" sz="14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Clr>
                <a:srgbClr val="7F7F7F"/>
              </a:buClr>
              <a:buSzPts val="1400"/>
              <a:buFont typeface="Calibri"/>
              <a:buNone/>
            </a:pPr>
            <a:r>
              <a:rPr b="0" i="1" lang="it-IT" sz="1400" u="none" cap="none" strike="noStrike">
                <a:solidFill>
                  <a:srgbClr val="7F7F7F"/>
                </a:solidFill>
                <a:latin typeface="Calibri"/>
                <a:ea typeface="Calibri"/>
                <a:cs typeface="Calibri"/>
                <a:sym typeface="Calibri"/>
              </a:rPr>
              <a:t>Architettura, Diritti, Ecologia</a:t>
            </a:r>
            <a:endParaRPr b="0" i="0" sz="1400" u="none" cap="none" strike="noStrike">
              <a:solidFill>
                <a:srgbClr val="000000"/>
              </a:solidFill>
              <a:latin typeface="Arial"/>
              <a:ea typeface="Arial"/>
              <a:cs typeface="Arial"/>
              <a:sym typeface="Arial"/>
            </a:endParaRPr>
          </a:p>
        </p:txBody>
      </p:sp>
      <p:pic>
        <p:nvPicPr>
          <p:cNvPr id="42" name="Google Shape;42;p22"/>
          <p:cNvPicPr preferRelativeResize="0"/>
          <p:nvPr/>
        </p:nvPicPr>
        <p:blipFill rotWithShape="1">
          <a:blip r:embed="rId2">
            <a:alphaModFix/>
          </a:blip>
          <a:srcRect b="0" l="0" r="0" t="0"/>
          <a:stretch/>
        </p:blipFill>
        <p:spPr>
          <a:xfrm>
            <a:off x="252858" y="220563"/>
            <a:ext cx="607995" cy="607995"/>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uota" type="blank">
  <p:cSld name="BLANK">
    <p:spTree>
      <p:nvGrpSpPr>
        <p:cNvPr id="43" name="Shape 43"/>
        <p:cNvGrpSpPr/>
        <p:nvPr/>
      </p:nvGrpSpPr>
      <p:grpSpPr>
        <a:xfrm>
          <a:off x="0" y="0"/>
          <a:ext cx="0" cy="0"/>
          <a:chOff x="0" y="0"/>
          <a:chExt cx="0" cy="0"/>
        </a:xfrm>
      </p:grpSpPr>
      <p:sp>
        <p:nvSpPr>
          <p:cNvPr id="44" name="Google Shape;44;p12"/>
          <p:cNvSpPr txBox="1"/>
          <p:nvPr>
            <p:ph idx="10" type="dt"/>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5" name="Google Shape;45;p12"/>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6" name="Google Shape;46;p12"/>
          <p:cNvSpPr txBox="1"/>
          <p:nvPr>
            <p:ph idx="12" type="sldNum"/>
          </p:nvPr>
        </p:nvSpPr>
        <p:spPr>
          <a:xfrm>
            <a:off x="47244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1pPr>
            <a:lvl2pPr indent="0" lvl="1"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2pPr>
            <a:lvl3pPr indent="0" lvl="2"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3pPr>
            <a:lvl4pPr indent="0" lvl="3"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4pPr>
            <a:lvl5pPr indent="0" lvl="4"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5pPr>
            <a:lvl6pPr indent="0" lvl="5"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6pPr>
            <a:lvl7pPr indent="0" lvl="6"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7pPr>
            <a:lvl8pPr indent="0" lvl="7"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8pPr>
            <a:lvl9pPr indent="0" lvl="8"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olo e contenuto">
  <p:cSld name="1-B">
    <p:spTree>
      <p:nvGrpSpPr>
        <p:cNvPr id="47" name="Shape 47"/>
        <p:cNvGrpSpPr/>
        <p:nvPr/>
      </p:nvGrpSpPr>
      <p:grpSpPr>
        <a:xfrm>
          <a:off x="0" y="0"/>
          <a:ext cx="0" cy="0"/>
          <a:chOff x="0" y="0"/>
          <a:chExt cx="0" cy="0"/>
        </a:xfrm>
      </p:grpSpPr>
      <p:sp>
        <p:nvSpPr>
          <p:cNvPr id="48" name="Google Shape;48;p23"/>
          <p:cNvSpPr txBox="1"/>
          <p:nvPr>
            <p:ph idx="12" type="sldNum"/>
          </p:nvPr>
        </p:nvSpPr>
        <p:spPr>
          <a:xfrm>
            <a:off x="47244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1pPr>
            <a:lvl2pPr indent="0" lvl="1"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2pPr>
            <a:lvl3pPr indent="0" lvl="2"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3pPr>
            <a:lvl4pPr indent="0" lvl="3"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4pPr>
            <a:lvl5pPr indent="0" lvl="4"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5pPr>
            <a:lvl6pPr indent="0" lvl="5"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6pPr>
            <a:lvl7pPr indent="0" lvl="6"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7pPr>
            <a:lvl8pPr indent="0" lvl="7"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8pPr>
            <a:lvl9pPr indent="0" lvl="8"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it-IT"/>
              <a:t>‹#›</a:t>
            </a:fld>
            <a:endParaRPr/>
          </a:p>
        </p:txBody>
      </p:sp>
      <p:sp>
        <p:nvSpPr>
          <p:cNvPr id="49" name="Google Shape;49;p23"/>
          <p:cNvSpPr txBox="1"/>
          <p:nvPr/>
        </p:nvSpPr>
        <p:spPr>
          <a:xfrm>
            <a:off x="942473" y="230188"/>
            <a:ext cx="6026218" cy="607995"/>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0C0C0C"/>
              </a:buClr>
              <a:buSzPts val="1400"/>
              <a:buFont typeface="Calibri"/>
              <a:buNone/>
            </a:pPr>
            <a:r>
              <a:rPr b="1" i="0" lang="it-IT" sz="1400" u="none" cap="none" strike="noStrike">
                <a:solidFill>
                  <a:srgbClr val="0C0C0C"/>
                </a:solidFill>
                <a:latin typeface="Calibri"/>
                <a:ea typeface="Calibri"/>
                <a:cs typeface="Calibri"/>
                <a:sym typeface="Calibri"/>
              </a:rPr>
              <a:t>QUANTIFICAZIONE E COMPUTAZIONE: DATI E INTELLIGENZA ARTIFICIALE</a:t>
            </a:r>
            <a:endParaRPr b="0" i="0" sz="14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Clr>
                <a:srgbClr val="7F7F7F"/>
              </a:buClr>
              <a:buSzPts val="1400"/>
              <a:buFont typeface="Calibri"/>
              <a:buNone/>
            </a:pPr>
            <a:r>
              <a:rPr b="0" i="1" lang="it-IT" sz="1400" u="none" cap="none" strike="noStrike">
                <a:solidFill>
                  <a:srgbClr val="7F7F7F"/>
                </a:solidFill>
                <a:latin typeface="Calibri"/>
                <a:ea typeface="Calibri"/>
                <a:cs typeface="Calibri"/>
                <a:sym typeface="Calibri"/>
              </a:rPr>
              <a:t>Capirne il ruolo, il valore, i rischi, le implicazioni</a:t>
            </a:r>
            <a:endParaRPr b="0" i="0" sz="1400" u="none" cap="none" strike="noStrike">
              <a:solidFill>
                <a:srgbClr val="000000"/>
              </a:solidFill>
              <a:latin typeface="Arial"/>
              <a:ea typeface="Arial"/>
              <a:cs typeface="Arial"/>
              <a:sym typeface="Arial"/>
            </a:endParaRPr>
          </a:p>
        </p:txBody>
      </p:sp>
      <p:sp>
        <p:nvSpPr>
          <p:cNvPr id="50" name="Google Shape;50;p23"/>
          <p:cNvSpPr txBox="1"/>
          <p:nvPr>
            <p:ph idx="1" type="body"/>
          </p:nvPr>
        </p:nvSpPr>
        <p:spPr>
          <a:xfrm>
            <a:off x="1013272" y="1195998"/>
            <a:ext cx="5497255" cy="207297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400"/>
              <a:buNone/>
              <a:defRPr sz="12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1" name="Google Shape;51;p23"/>
          <p:cNvSpPr txBox="1"/>
          <p:nvPr>
            <p:ph idx="2" type="body"/>
          </p:nvPr>
        </p:nvSpPr>
        <p:spPr>
          <a:xfrm>
            <a:off x="7507224" y="1545418"/>
            <a:ext cx="4395481" cy="1723552"/>
          </a:xfrm>
          <a:prstGeom prst="rect">
            <a:avLst/>
          </a:prstGeom>
          <a:solidFill>
            <a:srgbClr val="F2F2F2"/>
          </a:solidFill>
          <a:ln>
            <a:noFill/>
          </a:ln>
        </p:spPr>
        <p:txBody>
          <a:bodyPr anchorCtr="0" anchor="t" bIns="0" lIns="0" spcFirstLastPara="1" rIns="0" wrap="square" tIns="0">
            <a:normAutofit/>
          </a:bodyPr>
          <a:lstStyle>
            <a:lvl1pPr indent="-228600" lvl="0" marL="457200" algn="ctr">
              <a:lnSpc>
                <a:spcPct val="90000"/>
              </a:lnSpc>
              <a:spcBef>
                <a:spcPts val="1000"/>
              </a:spcBef>
              <a:spcAft>
                <a:spcPts val="0"/>
              </a:spcAft>
              <a:buClr>
                <a:schemeClr val="dk1"/>
              </a:buClr>
              <a:buSzPts val="1400"/>
              <a:buNone/>
              <a:defRPr b="1" sz="10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2" name="Google Shape;52;p23"/>
          <p:cNvSpPr txBox="1"/>
          <p:nvPr>
            <p:ph idx="3" type="body"/>
          </p:nvPr>
        </p:nvSpPr>
        <p:spPr>
          <a:xfrm>
            <a:off x="6096000" y="267709"/>
            <a:ext cx="5840550" cy="371097"/>
          </a:xfrm>
          <a:prstGeom prst="rect">
            <a:avLst/>
          </a:prstGeom>
          <a:noFill/>
          <a:ln>
            <a:noFill/>
          </a:ln>
        </p:spPr>
        <p:txBody>
          <a:bodyPr anchorCtr="0" anchor="t" bIns="45700" lIns="91425" spcFirstLastPara="1" rIns="91425" wrap="square" tIns="45700">
            <a:normAutofit/>
          </a:bodyPr>
          <a:lstStyle>
            <a:lvl1pPr indent="-228600" lvl="0" marL="457200" algn="r">
              <a:lnSpc>
                <a:spcPct val="90000"/>
              </a:lnSpc>
              <a:spcBef>
                <a:spcPts val="1000"/>
              </a:spcBef>
              <a:spcAft>
                <a:spcPts val="0"/>
              </a:spcAft>
              <a:buClr>
                <a:srgbClr val="3F255D"/>
              </a:buClr>
              <a:buSzPts val="1200"/>
              <a:buNone/>
              <a:defRPr i="1" sz="1200">
                <a:solidFill>
                  <a:srgbClr val="3F255D"/>
                </a:solidFil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3" name="Google Shape;53;p23"/>
          <p:cNvPicPr preferRelativeResize="0"/>
          <p:nvPr/>
        </p:nvPicPr>
        <p:blipFill rotWithShape="1">
          <a:blip r:embed="rId2">
            <a:alphaModFix/>
          </a:blip>
          <a:srcRect b="0" l="0" r="0" t="0"/>
          <a:stretch/>
        </p:blipFill>
        <p:spPr>
          <a:xfrm>
            <a:off x="252858" y="206036"/>
            <a:ext cx="610022" cy="607995"/>
          </a:xfrm>
          <a:prstGeom prst="rect">
            <a:avLst/>
          </a:prstGeom>
          <a:noFill/>
          <a:ln>
            <a:noFill/>
          </a:ln>
        </p:spPr>
      </p:pic>
      <p:sp>
        <p:nvSpPr>
          <p:cNvPr id="54" name="Google Shape;54;p23"/>
          <p:cNvSpPr txBox="1"/>
          <p:nvPr>
            <p:ph idx="4" type="body"/>
          </p:nvPr>
        </p:nvSpPr>
        <p:spPr>
          <a:xfrm>
            <a:off x="1013272" y="3501877"/>
            <a:ext cx="5497255" cy="207297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400"/>
              <a:buNone/>
              <a:defRPr sz="12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5" name="Google Shape;55;p23"/>
          <p:cNvSpPr txBox="1"/>
          <p:nvPr>
            <p:ph idx="5" type="body"/>
          </p:nvPr>
        </p:nvSpPr>
        <p:spPr>
          <a:xfrm>
            <a:off x="7507224" y="1160492"/>
            <a:ext cx="4395481" cy="371097"/>
          </a:xfrm>
          <a:prstGeom prst="rect">
            <a:avLst/>
          </a:prstGeom>
          <a:noFill/>
          <a:ln>
            <a:noFill/>
          </a:ln>
        </p:spPr>
        <p:txBody>
          <a:bodyPr anchorCtr="0" anchor="t" bIns="0" lIns="91425" spcFirstLastPara="1" rIns="91425" wrap="square" tIns="0">
            <a:noAutofit/>
          </a:bodyPr>
          <a:lstStyle>
            <a:lvl1pPr indent="-228600" lvl="0" marL="457200" algn="ctr">
              <a:lnSpc>
                <a:spcPct val="90000"/>
              </a:lnSpc>
              <a:spcBef>
                <a:spcPts val="1000"/>
              </a:spcBef>
              <a:spcAft>
                <a:spcPts val="0"/>
              </a:spcAft>
              <a:buClr>
                <a:srgbClr val="E74D88"/>
              </a:buClr>
              <a:buSzPts val="1800"/>
              <a:buNone/>
              <a:defRPr b="1" sz="1400">
                <a:solidFill>
                  <a:srgbClr val="E74D88"/>
                </a:solidFil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6" name="Google Shape;56;p23"/>
          <p:cNvSpPr txBox="1"/>
          <p:nvPr>
            <p:ph idx="6" type="body"/>
          </p:nvPr>
        </p:nvSpPr>
        <p:spPr>
          <a:xfrm>
            <a:off x="7507224" y="3831418"/>
            <a:ext cx="4395481" cy="1723552"/>
          </a:xfrm>
          <a:prstGeom prst="rect">
            <a:avLst/>
          </a:prstGeom>
          <a:solidFill>
            <a:srgbClr val="F2F2F2"/>
          </a:solidFill>
          <a:ln>
            <a:noFill/>
          </a:ln>
        </p:spPr>
        <p:txBody>
          <a:bodyPr anchorCtr="0" anchor="t" bIns="0" lIns="0" spcFirstLastPara="1" rIns="0" wrap="square" tIns="0">
            <a:normAutofit/>
          </a:bodyPr>
          <a:lstStyle>
            <a:lvl1pPr indent="-228600" lvl="0" marL="457200" algn="ctr">
              <a:lnSpc>
                <a:spcPct val="90000"/>
              </a:lnSpc>
              <a:spcBef>
                <a:spcPts val="1000"/>
              </a:spcBef>
              <a:spcAft>
                <a:spcPts val="0"/>
              </a:spcAft>
              <a:buClr>
                <a:schemeClr val="dk1"/>
              </a:buClr>
              <a:buSzPts val="1400"/>
              <a:buNone/>
              <a:defRPr b="1" sz="10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7" name="Google Shape;57;p23"/>
          <p:cNvSpPr txBox="1"/>
          <p:nvPr>
            <p:ph idx="7" type="body"/>
          </p:nvPr>
        </p:nvSpPr>
        <p:spPr>
          <a:xfrm>
            <a:off x="7507224" y="3446492"/>
            <a:ext cx="4395481" cy="371097"/>
          </a:xfrm>
          <a:prstGeom prst="rect">
            <a:avLst/>
          </a:prstGeom>
          <a:noFill/>
          <a:ln>
            <a:noFill/>
          </a:ln>
        </p:spPr>
        <p:txBody>
          <a:bodyPr anchorCtr="0" anchor="t" bIns="0" lIns="91425" spcFirstLastPara="1" rIns="91425" wrap="square" tIns="0">
            <a:noAutofit/>
          </a:bodyPr>
          <a:lstStyle>
            <a:lvl1pPr indent="-228600" lvl="0" marL="457200" algn="ctr">
              <a:lnSpc>
                <a:spcPct val="90000"/>
              </a:lnSpc>
              <a:spcBef>
                <a:spcPts val="1000"/>
              </a:spcBef>
              <a:spcAft>
                <a:spcPts val="0"/>
              </a:spcAft>
              <a:buClr>
                <a:srgbClr val="E74D88"/>
              </a:buClr>
              <a:buSzPts val="1800"/>
              <a:buNone/>
              <a:defRPr b="1" sz="1400">
                <a:solidFill>
                  <a:srgbClr val="E74D88"/>
                </a:solidFil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olo e contenuto">
  <p:cSld name="2-A">
    <p:spTree>
      <p:nvGrpSpPr>
        <p:cNvPr id="58" name="Shape 58"/>
        <p:cNvGrpSpPr/>
        <p:nvPr/>
      </p:nvGrpSpPr>
      <p:grpSpPr>
        <a:xfrm>
          <a:off x="0" y="0"/>
          <a:ext cx="0" cy="0"/>
          <a:chOff x="0" y="0"/>
          <a:chExt cx="0" cy="0"/>
        </a:xfrm>
      </p:grpSpPr>
      <p:sp>
        <p:nvSpPr>
          <p:cNvPr id="59" name="Google Shape;59;p24"/>
          <p:cNvSpPr txBox="1"/>
          <p:nvPr>
            <p:ph idx="12" type="sldNum"/>
          </p:nvPr>
        </p:nvSpPr>
        <p:spPr>
          <a:xfrm>
            <a:off x="47244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1pPr>
            <a:lvl2pPr indent="0" lvl="1"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2pPr>
            <a:lvl3pPr indent="0" lvl="2"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3pPr>
            <a:lvl4pPr indent="0" lvl="3"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4pPr>
            <a:lvl5pPr indent="0" lvl="4"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5pPr>
            <a:lvl6pPr indent="0" lvl="5"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6pPr>
            <a:lvl7pPr indent="0" lvl="6"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7pPr>
            <a:lvl8pPr indent="0" lvl="7"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8pPr>
            <a:lvl9pPr indent="0" lvl="8"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it-IT"/>
              <a:t>‹#›</a:t>
            </a:fld>
            <a:endParaRPr/>
          </a:p>
        </p:txBody>
      </p:sp>
      <p:sp>
        <p:nvSpPr>
          <p:cNvPr id="60" name="Google Shape;60;p24"/>
          <p:cNvSpPr txBox="1"/>
          <p:nvPr>
            <p:ph idx="1" type="body"/>
          </p:nvPr>
        </p:nvSpPr>
        <p:spPr>
          <a:xfrm>
            <a:off x="1013272" y="1020085"/>
            <a:ext cx="4297282" cy="207297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400"/>
              <a:buNone/>
              <a:defRPr sz="14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1" name="Google Shape;61;p24"/>
          <p:cNvSpPr txBox="1"/>
          <p:nvPr>
            <p:ph idx="2" type="body"/>
          </p:nvPr>
        </p:nvSpPr>
        <p:spPr>
          <a:xfrm>
            <a:off x="6088975" y="1621011"/>
            <a:ext cx="5146218" cy="3809730"/>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1000"/>
              </a:spcBef>
              <a:spcAft>
                <a:spcPts val="0"/>
              </a:spcAft>
              <a:buClr>
                <a:schemeClr val="lt1"/>
              </a:buClr>
              <a:buSzPts val="1400"/>
              <a:buNone/>
              <a:defRPr i="1" sz="2000">
                <a:solidFill>
                  <a:srgbClr val="7F7F7F"/>
                </a:solidFil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24"/>
          <p:cNvSpPr txBox="1"/>
          <p:nvPr>
            <p:ph idx="3" type="body"/>
          </p:nvPr>
        </p:nvSpPr>
        <p:spPr>
          <a:xfrm>
            <a:off x="6096000" y="267709"/>
            <a:ext cx="5840550" cy="371097"/>
          </a:xfrm>
          <a:prstGeom prst="rect">
            <a:avLst/>
          </a:prstGeom>
          <a:noFill/>
          <a:ln>
            <a:noFill/>
          </a:ln>
        </p:spPr>
        <p:txBody>
          <a:bodyPr anchorCtr="0" anchor="t" bIns="45700" lIns="91425" spcFirstLastPara="1" rIns="91425" wrap="square" tIns="45700">
            <a:normAutofit/>
          </a:bodyPr>
          <a:lstStyle>
            <a:lvl1pPr indent="-228600" lvl="0" marL="457200" algn="r">
              <a:lnSpc>
                <a:spcPct val="90000"/>
              </a:lnSpc>
              <a:spcBef>
                <a:spcPts val="1000"/>
              </a:spcBef>
              <a:spcAft>
                <a:spcPts val="0"/>
              </a:spcAft>
              <a:buClr>
                <a:srgbClr val="3F255D"/>
              </a:buClr>
              <a:buSzPts val="1200"/>
              <a:buNone/>
              <a:defRPr i="1" sz="1200">
                <a:solidFill>
                  <a:srgbClr val="3F255D"/>
                </a:solidFil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3" name="Google Shape;63;p24"/>
          <p:cNvSpPr txBox="1"/>
          <p:nvPr>
            <p:ph idx="4" type="body"/>
          </p:nvPr>
        </p:nvSpPr>
        <p:spPr>
          <a:xfrm>
            <a:off x="3215785" y="4612559"/>
            <a:ext cx="2094770" cy="125936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1400"/>
              <a:buNone/>
              <a:defRPr sz="1400">
                <a:solidFill>
                  <a:schemeClr val="dk1"/>
                </a:solidFil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4" name="Google Shape;64;p24"/>
          <p:cNvSpPr txBox="1"/>
          <p:nvPr>
            <p:ph idx="5" type="body"/>
          </p:nvPr>
        </p:nvSpPr>
        <p:spPr>
          <a:xfrm>
            <a:off x="6096000" y="935862"/>
            <a:ext cx="5139193" cy="607994"/>
          </a:xfrm>
          <a:prstGeom prst="rect">
            <a:avLst/>
          </a:prstGeom>
          <a:noFill/>
          <a:ln>
            <a:noFill/>
          </a:ln>
        </p:spPr>
        <p:txBody>
          <a:bodyPr anchorCtr="0" anchor="t" bIns="45700" lIns="91425" spcFirstLastPara="1" rIns="91425" wrap="square" tIns="45700">
            <a:noAutofit/>
          </a:bodyPr>
          <a:lstStyle>
            <a:lvl1pPr indent="-228600" lvl="0" marL="457200" algn="ctr">
              <a:lnSpc>
                <a:spcPct val="90000"/>
              </a:lnSpc>
              <a:spcBef>
                <a:spcPts val="1000"/>
              </a:spcBef>
              <a:spcAft>
                <a:spcPts val="0"/>
              </a:spcAft>
              <a:buClr>
                <a:srgbClr val="E74D88"/>
              </a:buClr>
              <a:buSzPts val="1800"/>
              <a:buNone/>
              <a:defRPr b="1" sz="1800">
                <a:solidFill>
                  <a:srgbClr val="E74D88"/>
                </a:solidFil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24"/>
          <p:cNvSpPr txBox="1"/>
          <p:nvPr>
            <p:ph idx="6" type="body"/>
          </p:nvPr>
        </p:nvSpPr>
        <p:spPr>
          <a:xfrm>
            <a:off x="1013273" y="3927984"/>
            <a:ext cx="989538" cy="524706"/>
          </a:xfrm>
          <a:prstGeom prst="rect">
            <a:avLst/>
          </a:prstGeom>
          <a:solidFill>
            <a:schemeClr val="lt1"/>
          </a:solidFill>
          <a:ln cap="flat" cmpd="sng" w="9525">
            <a:solidFill>
              <a:srgbClr val="D8D8D8"/>
            </a:solidFill>
            <a:prstDash val="solid"/>
            <a:round/>
            <a:headEnd len="sm" w="sm" type="none"/>
            <a:tailEnd len="sm" w="sm" type="none"/>
          </a:ln>
        </p:spPr>
        <p:txBody>
          <a:bodyPr anchorCtr="0" anchor="t" bIns="0" lIns="0" spcFirstLastPara="1" rIns="0" wrap="square" tIns="0">
            <a:normAutofit/>
          </a:bodyPr>
          <a:lstStyle>
            <a:lvl1pPr indent="-228600" lvl="0" marL="457200" algn="ctr">
              <a:lnSpc>
                <a:spcPct val="90000"/>
              </a:lnSpc>
              <a:spcBef>
                <a:spcPts val="1000"/>
              </a:spcBef>
              <a:spcAft>
                <a:spcPts val="0"/>
              </a:spcAft>
              <a:buClr>
                <a:schemeClr val="dk1"/>
              </a:buClr>
              <a:buSzPts val="1400"/>
              <a:buNone/>
              <a:defRPr b="1" sz="10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6" name="Google Shape;66;p24"/>
          <p:cNvSpPr txBox="1"/>
          <p:nvPr>
            <p:ph idx="7" type="body"/>
          </p:nvPr>
        </p:nvSpPr>
        <p:spPr>
          <a:xfrm>
            <a:off x="2110553" y="3927984"/>
            <a:ext cx="989538" cy="524706"/>
          </a:xfrm>
          <a:prstGeom prst="rect">
            <a:avLst/>
          </a:prstGeom>
          <a:solidFill>
            <a:schemeClr val="lt1"/>
          </a:solidFill>
          <a:ln cap="flat" cmpd="sng" w="9525">
            <a:solidFill>
              <a:srgbClr val="D8D8D8"/>
            </a:solidFill>
            <a:prstDash val="solid"/>
            <a:round/>
            <a:headEnd len="sm" w="sm" type="none"/>
            <a:tailEnd len="sm" w="sm" type="none"/>
          </a:ln>
        </p:spPr>
        <p:txBody>
          <a:bodyPr anchorCtr="0" anchor="t" bIns="0" lIns="0" spcFirstLastPara="1" rIns="0" wrap="square" tIns="0">
            <a:normAutofit/>
          </a:bodyPr>
          <a:lstStyle>
            <a:lvl1pPr indent="-228600" lvl="0" marL="457200" algn="ctr">
              <a:lnSpc>
                <a:spcPct val="90000"/>
              </a:lnSpc>
              <a:spcBef>
                <a:spcPts val="1000"/>
              </a:spcBef>
              <a:spcAft>
                <a:spcPts val="0"/>
              </a:spcAft>
              <a:buClr>
                <a:schemeClr val="dk1"/>
              </a:buClr>
              <a:buSzPts val="1400"/>
              <a:buNone/>
              <a:defRPr b="1" sz="10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7" name="Google Shape;67;p24"/>
          <p:cNvSpPr txBox="1"/>
          <p:nvPr>
            <p:ph idx="8" type="body"/>
          </p:nvPr>
        </p:nvSpPr>
        <p:spPr>
          <a:xfrm>
            <a:off x="3215784" y="3927984"/>
            <a:ext cx="989538" cy="524706"/>
          </a:xfrm>
          <a:prstGeom prst="rect">
            <a:avLst/>
          </a:prstGeom>
          <a:solidFill>
            <a:schemeClr val="lt1"/>
          </a:solidFill>
          <a:ln cap="flat" cmpd="sng" w="9525">
            <a:solidFill>
              <a:srgbClr val="D8D8D8"/>
            </a:solidFill>
            <a:prstDash val="solid"/>
            <a:round/>
            <a:headEnd len="sm" w="sm" type="none"/>
            <a:tailEnd len="sm" w="sm" type="none"/>
          </a:ln>
        </p:spPr>
        <p:txBody>
          <a:bodyPr anchorCtr="0" anchor="t" bIns="0" lIns="0" spcFirstLastPara="1" rIns="0" wrap="square" tIns="0">
            <a:normAutofit/>
          </a:bodyPr>
          <a:lstStyle>
            <a:lvl1pPr indent="-228600" lvl="0" marL="457200" algn="ctr">
              <a:lnSpc>
                <a:spcPct val="90000"/>
              </a:lnSpc>
              <a:spcBef>
                <a:spcPts val="1000"/>
              </a:spcBef>
              <a:spcAft>
                <a:spcPts val="0"/>
              </a:spcAft>
              <a:buClr>
                <a:schemeClr val="dk1"/>
              </a:buClr>
              <a:buSzPts val="1400"/>
              <a:buNone/>
              <a:defRPr b="1" sz="10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8" name="Google Shape;68;p24"/>
          <p:cNvSpPr txBox="1"/>
          <p:nvPr>
            <p:ph idx="9" type="body"/>
          </p:nvPr>
        </p:nvSpPr>
        <p:spPr>
          <a:xfrm>
            <a:off x="4321016" y="3927984"/>
            <a:ext cx="989538" cy="524706"/>
          </a:xfrm>
          <a:prstGeom prst="rect">
            <a:avLst/>
          </a:prstGeom>
          <a:solidFill>
            <a:schemeClr val="lt1"/>
          </a:solidFill>
          <a:ln cap="flat" cmpd="sng" w="9525">
            <a:solidFill>
              <a:srgbClr val="D8D8D8"/>
            </a:solidFill>
            <a:prstDash val="solid"/>
            <a:round/>
            <a:headEnd len="sm" w="sm" type="none"/>
            <a:tailEnd len="sm" w="sm" type="none"/>
          </a:ln>
        </p:spPr>
        <p:txBody>
          <a:bodyPr anchorCtr="0" anchor="t" bIns="0" lIns="36000" spcFirstLastPara="1" rIns="36000" wrap="square" tIns="0">
            <a:normAutofit/>
          </a:bodyPr>
          <a:lstStyle>
            <a:lvl1pPr indent="-228600" lvl="0" marL="457200" algn="ctr">
              <a:lnSpc>
                <a:spcPct val="90000"/>
              </a:lnSpc>
              <a:spcBef>
                <a:spcPts val="1000"/>
              </a:spcBef>
              <a:spcAft>
                <a:spcPts val="0"/>
              </a:spcAft>
              <a:buClr>
                <a:schemeClr val="dk1"/>
              </a:buClr>
              <a:buSzPts val="1400"/>
              <a:buNone/>
              <a:defRPr b="1" sz="10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24"/>
          <p:cNvSpPr txBox="1"/>
          <p:nvPr/>
        </p:nvSpPr>
        <p:spPr>
          <a:xfrm>
            <a:off x="942473" y="230188"/>
            <a:ext cx="6026218" cy="607995"/>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0C0C0C"/>
              </a:buClr>
              <a:buSzPts val="1400"/>
              <a:buFont typeface="Calibri"/>
              <a:buNone/>
            </a:pPr>
            <a:r>
              <a:rPr b="1" i="0" lang="it-IT" sz="1400" u="none" cap="none" strike="noStrike">
                <a:solidFill>
                  <a:srgbClr val="0C0C0C"/>
                </a:solidFill>
                <a:latin typeface="Calibri"/>
                <a:ea typeface="Calibri"/>
                <a:cs typeface="Calibri"/>
                <a:sym typeface="Calibri"/>
              </a:rPr>
              <a:t>EDUCAZIONE ALL'INFORMAZIONE</a:t>
            </a:r>
            <a:endParaRPr b="0" i="0" sz="14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Clr>
                <a:srgbClr val="7F7F7F"/>
              </a:buClr>
              <a:buSzPts val="1400"/>
              <a:buFont typeface="Calibri"/>
              <a:buNone/>
            </a:pPr>
            <a:r>
              <a:rPr b="0" i="1" lang="it-IT" sz="1400" u="none" cap="none" strike="noStrike">
                <a:solidFill>
                  <a:srgbClr val="7F7F7F"/>
                </a:solidFill>
                <a:latin typeface="Calibri"/>
                <a:ea typeface="Calibri"/>
                <a:cs typeface="Calibri"/>
                <a:sym typeface="Calibri"/>
              </a:rPr>
              <a:t>Cercare, analizzare e utilizzare correttamente l'informazione</a:t>
            </a:r>
            <a:endParaRPr b="0" i="0" sz="1400" u="none" cap="none" strike="noStrike">
              <a:solidFill>
                <a:srgbClr val="000000"/>
              </a:solidFill>
              <a:latin typeface="Arial"/>
              <a:ea typeface="Arial"/>
              <a:cs typeface="Arial"/>
              <a:sym typeface="Arial"/>
            </a:endParaRPr>
          </a:p>
        </p:txBody>
      </p:sp>
      <p:pic>
        <p:nvPicPr>
          <p:cNvPr id="70" name="Google Shape;70;p24"/>
          <p:cNvPicPr preferRelativeResize="0"/>
          <p:nvPr/>
        </p:nvPicPr>
        <p:blipFill rotWithShape="1">
          <a:blip r:embed="rId2">
            <a:alphaModFix/>
          </a:blip>
          <a:srcRect b="0" l="0" r="0" t="0"/>
          <a:stretch/>
        </p:blipFill>
        <p:spPr>
          <a:xfrm>
            <a:off x="252858" y="230188"/>
            <a:ext cx="610022" cy="607995"/>
          </a:xfrm>
          <a:prstGeom prst="rect">
            <a:avLst/>
          </a:prstGeom>
          <a:noFill/>
          <a:ln>
            <a:noFill/>
          </a:ln>
        </p:spPr>
      </p:pic>
      <p:sp>
        <p:nvSpPr>
          <p:cNvPr id="71" name="Google Shape;71;p24"/>
          <p:cNvSpPr txBox="1"/>
          <p:nvPr/>
        </p:nvSpPr>
        <p:spPr>
          <a:xfrm>
            <a:off x="1013272" y="3278371"/>
            <a:ext cx="989539" cy="576000"/>
          </a:xfrm>
          <a:prstGeom prst="rect">
            <a:avLst/>
          </a:prstGeom>
          <a:solidFill>
            <a:srgbClr val="F2F2F2"/>
          </a:solidFill>
          <a:ln>
            <a:noFill/>
          </a:ln>
        </p:spPr>
        <p:txBody>
          <a:bodyPr anchorCtr="0" anchor="ctr" bIns="45700" lIns="91425" spcFirstLastPara="1" rIns="91425" wrap="square" tIns="45700">
            <a:spAutoFit/>
          </a:bodyPr>
          <a:lstStyle/>
          <a:p>
            <a:pPr indent="0" lvl="0" marL="0" marR="0" rtl="0" algn="ctr">
              <a:lnSpc>
                <a:spcPct val="90000"/>
              </a:lnSpc>
              <a:spcBef>
                <a:spcPts val="0"/>
              </a:spcBef>
              <a:spcAft>
                <a:spcPts val="0"/>
              </a:spcAft>
              <a:buClr>
                <a:schemeClr val="dk1"/>
              </a:buClr>
              <a:buSzPts val="1400"/>
              <a:buFont typeface="Arial"/>
              <a:buNone/>
            </a:pPr>
            <a:r>
              <a:rPr b="1" i="0" lang="it-IT" sz="1000" u="none" cap="none" strike="noStrike">
                <a:solidFill>
                  <a:schemeClr val="dk1"/>
                </a:solidFill>
                <a:latin typeface="Calibri"/>
                <a:ea typeface="Calibri"/>
                <a:cs typeface="Calibri"/>
                <a:sym typeface="Calibri"/>
              </a:rPr>
              <a:t>Livelli in DigCom 2.1</a:t>
            </a:r>
            <a:endParaRPr/>
          </a:p>
        </p:txBody>
      </p:sp>
      <p:sp>
        <p:nvSpPr>
          <p:cNvPr id="72" name="Google Shape;72;p24"/>
          <p:cNvSpPr txBox="1"/>
          <p:nvPr/>
        </p:nvSpPr>
        <p:spPr>
          <a:xfrm>
            <a:off x="2077799" y="3289488"/>
            <a:ext cx="1022292" cy="576000"/>
          </a:xfrm>
          <a:prstGeom prst="rect">
            <a:avLst/>
          </a:prstGeom>
          <a:solidFill>
            <a:srgbClr val="F2F2F2"/>
          </a:solidFill>
          <a:ln>
            <a:noFill/>
          </a:ln>
        </p:spPr>
        <p:txBody>
          <a:bodyPr anchorCtr="0" anchor="ctr" bIns="45700" lIns="91425" spcFirstLastPara="1" rIns="91425" wrap="square" tIns="45700">
            <a:spAutoFit/>
          </a:bodyPr>
          <a:lstStyle/>
          <a:p>
            <a:pPr indent="0" lvl="0" marL="0" marR="0" rtl="0" algn="ctr">
              <a:lnSpc>
                <a:spcPct val="90000"/>
              </a:lnSpc>
              <a:spcBef>
                <a:spcPts val="0"/>
              </a:spcBef>
              <a:spcAft>
                <a:spcPts val="0"/>
              </a:spcAft>
              <a:buClr>
                <a:schemeClr val="dk1"/>
              </a:buClr>
              <a:buSzPts val="1400"/>
              <a:buFont typeface="Arial"/>
              <a:buNone/>
            </a:pPr>
            <a:r>
              <a:rPr b="1" i="0" lang="it-IT" sz="1000" u="none" cap="none" strike="noStrike">
                <a:solidFill>
                  <a:schemeClr val="dk1"/>
                </a:solidFill>
                <a:latin typeface="Calibri"/>
                <a:ea typeface="Calibri"/>
                <a:cs typeface="Calibri"/>
                <a:sym typeface="Calibri"/>
              </a:rPr>
              <a:t>Complessità dei compiti</a:t>
            </a:r>
            <a:endParaRPr/>
          </a:p>
        </p:txBody>
      </p:sp>
      <p:sp>
        <p:nvSpPr>
          <p:cNvPr id="73" name="Google Shape;73;p24"/>
          <p:cNvSpPr txBox="1"/>
          <p:nvPr/>
        </p:nvSpPr>
        <p:spPr>
          <a:xfrm>
            <a:off x="3215784" y="3289488"/>
            <a:ext cx="989539" cy="576000"/>
          </a:xfrm>
          <a:prstGeom prst="rect">
            <a:avLst/>
          </a:prstGeom>
          <a:solidFill>
            <a:srgbClr val="F2F2F2"/>
          </a:solidFill>
          <a:ln>
            <a:noFill/>
          </a:ln>
        </p:spPr>
        <p:txBody>
          <a:bodyPr anchorCtr="0" anchor="ctr" bIns="45700" lIns="91425" spcFirstLastPara="1" rIns="91425" wrap="square" tIns="45700">
            <a:spAutoFit/>
          </a:bodyPr>
          <a:lstStyle/>
          <a:p>
            <a:pPr indent="0" lvl="0" marL="0" marR="0" rtl="0" algn="ctr">
              <a:lnSpc>
                <a:spcPct val="90000"/>
              </a:lnSpc>
              <a:spcBef>
                <a:spcPts val="0"/>
              </a:spcBef>
              <a:spcAft>
                <a:spcPts val="0"/>
              </a:spcAft>
              <a:buClr>
                <a:schemeClr val="dk1"/>
              </a:buClr>
              <a:buSzPts val="1400"/>
              <a:buFont typeface="Arial"/>
              <a:buNone/>
            </a:pPr>
            <a:r>
              <a:rPr b="1" i="0" lang="it-IT" sz="1000" u="none" cap="none" strike="noStrike">
                <a:solidFill>
                  <a:schemeClr val="dk1"/>
                </a:solidFill>
                <a:latin typeface="Calibri"/>
                <a:ea typeface="Calibri"/>
                <a:cs typeface="Calibri"/>
                <a:sym typeface="Calibri"/>
              </a:rPr>
              <a:t>Autonomia</a:t>
            </a:r>
            <a:endParaRPr b="1" i="0" sz="1000" u="none" cap="none" strike="noStrike">
              <a:solidFill>
                <a:schemeClr val="dk1"/>
              </a:solidFill>
              <a:latin typeface="Calibri"/>
              <a:ea typeface="Calibri"/>
              <a:cs typeface="Calibri"/>
              <a:sym typeface="Calibri"/>
            </a:endParaRPr>
          </a:p>
        </p:txBody>
      </p:sp>
      <p:sp>
        <p:nvSpPr>
          <p:cNvPr id="74" name="Google Shape;74;p24"/>
          <p:cNvSpPr txBox="1"/>
          <p:nvPr/>
        </p:nvSpPr>
        <p:spPr>
          <a:xfrm>
            <a:off x="4321016" y="3290682"/>
            <a:ext cx="989539" cy="576000"/>
          </a:xfrm>
          <a:prstGeom prst="rect">
            <a:avLst/>
          </a:prstGeom>
          <a:solidFill>
            <a:srgbClr val="F2F2F2"/>
          </a:solidFill>
          <a:ln>
            <a:noFill/>
          </a:ln>
        </p:spPr>
        <p:txBody>
          <a:bodyPr anchorCtr="0" anchor="ctr" bIns="45700" lIns="91425" spcFirstLastPara="1" rIns="91425" wrap="square" tIns="45700">
            <a:spAutoFit/>
          </a:bodyPr>
          <a:lstStyle/>
          <a:p>
            <a:pPr indent="0" lvl="0" marL="0" marR="0" rtl="0" algn="ctr">
              <a:lnSpc>
                <a:spcPct val="100000"/>
              </a:lnSpc>
              <a:spcBef>
                <a:spcPts val="0"/>
              </a:spcBef>
              <a:spcAft>
                <a:spcPts val="0"/>
              </a:spcAft>
              <a:buNone/>
            </a:pPr>
            <a:r>
              <a:rPr b="1" i="0" lang="it-IT" sz="1000" u="none" cap="none" strike="noStrike">
                <a:solidFill>
                  <a:schemeClr val="dk1"/>
                </a:solidFill>
                <a:latin typeface="Calibri"/>
                <a:ea typeface="Calibri"/>
                <a:cs typeface="Calibri"/>
                <a:sym typeface="Calibri"/>
              </a:rPr>
              <a:t>Dominio Cognitivo</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olo e contenuto">
  <p:cSld name="2-B">
    <p:spTree>
      <p:nvGrpSpPr>
        <p:cNvPr id="75" name="Shape 75"/>
        <p:cNvGrpSpPr/>
        <p:nvPr/>
      </p:nvGrpSpPr>
      <p:grpSpPr>
        <a:xfrm>
          <a:off x="0" y="0"/>
          <a:ext cx="0" cy="0"/>
          <a:chOff x="0" y="0"/>
          <a:chExt cx="0" cy="0"/>
        </a:xfrm>
      </p:grpSpPr>
      <p:sp>
        <p:nvSpPr>
          <p:cNvPr id="76" name="Google Shape;76;p25"/>
          <p:cNvSpPr txBox="1"/>
          <p:nvPr>
            <p:ph idx="12" type="sldNum"/>
          </p:nvPr>
        </p:nvSpPr>
        <p:spPr>
          <a:xfrm>
            <a:off x="47244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1pPr>
            <a:lvl2pPr indent="0" lvl="1"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2pPr>
            <a:lvl3pPr indent="0" lvl="2"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3pPr>
            <a:lvl4pPr indent="0" lvl="3"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4pPr>
            <a:lvl5pPr indent="0" lvl="4"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5pPr>
            <a:lvl6pPr indent="0" lvl="5"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6pPr>
            <a:lvl7pPr indent="0" lvl="6"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7pPr>
            <a:lvl8pPr indent="0" lvl="7"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8pPr>
            <a:lvl9pPr indent="0" lvl="8"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it-IT"/>
              <a:t>‹#›</a:t>
            </a:fld>
            <a:endParaRPr/>
          </a:p>
        </p:txBody>
      </p:sp>
      <p:sp>
        <p:nvSpPr>
          <p:cNvPr id="77" name="Google Shape;77;p25"/>
          <p:cNvSpPr txBox="1"/>
          <p:nvPr>
            <p:ph idx="1" type="body"/>
          </p:nvPr>
        </p:nvSpPr>
        <p:spPr>
          <a:xfrm>
            <a:off x="1013272" y="1195998"/>
            <a:ext cx="5497255" cy="207297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400"/>
              <a:buNone/>
              <a:defRPr sz="12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8" name="Google Shape;78;p25"/>
          <p:cNvSpPr txBox="1"/>
          <p:nvPr>
            <p:ph idx="2" type="body"/>
          </p:nvPr>
        </p:nvSpPr>
        <p:spPr>
          <a:xfrm>
            <a:off x="7507224" y="1545418"/>
            <a:ext cx="4395481" cy="1723552"/>
          </a:xfrm>
          <a:prstGeom prst="rect">
            <a:avLst/>
          </a:prstGeom>
          <a:solidFill>
            <a:srgbClr val="F2F2F2"/>
          </a:solidFill>
          <a:ln>
            <a:noFill/>
          </a:ln>
        </p:spPr>
        <p:txBody>
          <a:bodyPr anchorCtr="0" anchor="t" bIns="0" lIns="0" spcFirstLastPara="1" rIns="0" wrap="square" tIns="0">
            <a:normAutofit/>
          </a:bodyPr>
          <a:lstStyle>
            <a:lvl1pPr indent="-228600" lvl="0" marL="457200" algn="ctr">
              <a:lnSpc>
                <a:spcPct val="90000"/>
              </a:lnSpc>
              <a:spcBef>
                <a:spcPts val="1000"/>
              </a:spcBef>
              <a:spcAft>
                <a:spcPts val="0"/>
              </a:spcAft>
              <a:buClr>
                <a:schemeClr val="dk1"/>
              </a:buClr>
              <a:buSzPts val="1400"/>
              <a:buNone/>
              <a:defRPr b="1" sz="10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9" name="Google Shape;79;p25"/>
          <p:cNvSpPr txBox="1"/>
          <p:nvPr>
            <p:ph idx="3" type="body"/>
          </p:nvPr>
        </p:nvSpPr>
        <p:spPr>
          <a:xfrm>
            <a:off x="6096000" y="267709"/>
            <a:ext cx="5840550" cy="371097"/>
          </a:xfrm>
          <a:prstGeom prst="rect">
            <a:avLst/>
          </a:prstGeom>
          <a:noFill/>
          <a:ln>
            <a:noFill/>
          </a:ln>
        </p:spPr>
        <p:txBody>
          <a:bodyPr anchorCtr="0" anchor="t" bIns="45700" lIns="91425" spcFirstLastPara="1" rIns="91425" wrap="square" tIns="45700">
            <a:normAutofit/>
          </a:bodyPr>
          <a:lstStyle>
            <a:lvl1pPr indent="-228600" lvl="0" marL="457200" algn="r">
              <a:lnSpc>
                <a:spcPct val="90000"/>
              </a:lnSpc>
              <a:spcBef>
                <a:spcPts val="1000"/>
              </a:spcBef>
              <a:spcAft>
                <a:spcPts val="0"/>
              </a:spcAft>
              <a:buClr>
                <a:srgbClr val="3F255D"/>
              </a:buClr>
              <a:buSzPts val="1200"/>
              <a:buNone/>
              <a:defRPr i="1" sz="1200">
                <a:solidFill>
                  <a:srgbClr val="3F255D"/>
                </a:solidFil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80" name="Google Shape;80;p25"/>
          <p:cNvSpPr txBox="1"/>
          <p:nvPr>
            <p:ph idx="4" type="body"/>
          </p:nvPr>
        </p:nvSpPr>
        <p:spPr>
          <a:xfrm>
            <a:off x="1013272" y="3501877"/>
            <a:ext cx="5497255" cy="207297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400"/>
              <a:buNone/>
              <a:defRPr sz="12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81" name="Google Shape;81;p25"/>
          <p:cNvSpPr txBox="1"/>
          <p:nvPr>
            <p:ph idx="5" type="body"/>
          </p:nvPr>
        </p:nvSpPr>
        <p:spPr>
          <a:xfrm>
            <a:off x="7507224" y="1160492"/>
            <a:ext cx="4395481" cy="371097"/>
          </a:xfrm>
          <a:prstGeom prst="rect">
            <a:avLst/>
          </a:prstGeom>
          <a:noFill/>
          <a:ln>
            <a:noFill/>
          </a:ln>
        </p:spPr>
        <p:txBody>
          <a:bodyPr anchorCtr="0" anchor="t" bIns="0" lIns="91425" spcFirstLastPara="1" rIns="91425" wrap="square" tIns="0">
            <a:noAutofit/>
          </a:bodyPr>
          <a:lstStyle>
            <a:lvl1pPr indent="-228600" lvl="0" marL="457200" algn="ctr">
              <a:lnSpc>
                <a:spcPct val="90000"/>
              </a:lnSpc>
              <a:spcBef>
                <a:spcPts val="1000"/>
              </a:spcBef>
              <a:spcAft>
                <a:spcPts val="0"/>
              </a:spcAft>
              <a:buClr>
                <a:srgbClr val="E74D88"/>
              </a:buClr>
              <a:buSzPts val="1800"/>
              <a:buNone/>
              <a:defRPr b="1" sz="1400">
                <a:solidFill>
                  <a:srgbClr val="E74D88"/>
                </a:solidFil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82" name="Google Shape;82;p25"/>
          <p:cNvSpPr txBox="1"/>
          <p:nvPr>
            <p:ph idx="6" type="body"/>
          </p:nvPr>
        </p:nvSpPr>
        <p:spPr>
          <a:xfrm>
            <a:off x="7507224" y="3831418"/>
            <a:ext cx="4395481" cy="1723552"/>
          </a:xfrm>
          <a:prstGeom prst="rect">
            <a:avLst/>
          </a:prstGeom>
          <a:solidFill>
            <a:srgbClr val="F2F2F2"/>
          </a:solidFill>
          <a:ln>
            <a:noFill/>
          </a:ln>
        </p:spPr>
        <p:txBody>
          <a:bodyPr anchorCtr="0" anchor="t" bIns="0" lIns="0" spcFirstLastPara="1" rIns="0" wrap="square" tIns="0">
            <a:normAutofit/>
          </a:bodyPr>
          <a:lstStyle>
            <a:lvl1pPr indent="-228600" lvl="0" marL="457200" algn="ctr">
              <a:lnSpc>
                <a:spcPct val="90000"/>
              </a:lnSpc>
              <a:spcBef>
                <a:spcPts val="1000"/>
              </a:spcBef>
              <a:spcAft>
                <a:spcPts val="0"/>
              </a:spcAft>
              <a:buClr>
                <a:schemeClr val="dk1"/>
              </a:buClr>
              <a:buSzPts val="1400"/>
              <a:buNone/>
              <a:defRPr b="1" sz="10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83" name="Google Shape;83;p25"/>
          <p:cNvSpPr txBox="1"/>
          <p:nvPr>
            <p:ph idx="7" type="body"/>
          </p:nvPr>
        </p:nvSpPr>
        <p:spPr>
          <a:xfrm>
            <a:off x="7507224" y="3446492"/>
            <a:ext cx="4395481" cy="371097"/>
          </a:xfrm>
          <a:prstGeom prst="rect">
            <a:avLst/>
          </a:prstGeom>
          <a:noFill/>
          <a:ln>
            <a:noFill/>
          </a:ln>
        </p:spPr>
        <p:txBody>
          <a:bodyPr anchorCtr="0" anchor="t" bIns="0" lIns="91425" spcFirstLastPara="1" rIns="91425" wrap="square" tIns="0">
            <a:noAutofit/>
          </a:bodyPr>
          <a:lstStyle>
            <a:lvl1pPr indent="-228600" lvl="0" marL="457200" algn="ctr">
              <a:lnSpc>
                <a:spcPct val="90000"/>
              </a:lnSpc>
              <a:spcBef>
                <a:spcPts val="1000"/>
              </a:spcBef>
              <a:spcAft>
                <a:spcPts val="0"/>
              </a:spcAft>
              <a:buClr>
                <a:srgbClr val="E74D88"/>
              </a:buClr>
              <a:buSzPts val="1800"/>
              <a:buNone/>
              <a:defRPr b="1" sz="1400">
                <a:solidFill>
                  <a:srgbClr val="E74D88"/>
                </a:solidFil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84" name="Google Shape;84;p25"/>
          <p:cNvSpPr txBox="1"/>
          <p:nvPr/>
        </p:nvSpPr>
        <p:spPr>
          <a:xfrm>
            <a:off x="942473" y="230188"/>
            <a:ext cx="6026218" cy="607995"/>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0C0C0C"/>
              </a:buClr>
              <a:buSzPts val="1400"/>
              <a:buFont typeface="Calibri"/>
              <a:buNone/>
            </a:pPr>
            <a:r>
              <a:rPr b="1" i="0" lang="it-IT" sz="1400" u="none" cap="none" strike="noStrike">
                <a:solidFill>
                  <a:srgbClr val="0C0C0C"/>
                </a:solidFill>
                <a:latin typeface="Calibri"/>
                <a:ea typeface="Calibri"/>
                <a:cs typeface="Calibri"/>
                <a:sym typeface="Calibri"/>
              </a:rPr>
              <a:t>EDUCAZIONE ALL'INFORMAZIONE</a:t>
            </a:r>
            <a:endParaRPr b="0" i="0" sz="14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Clr>
                <a:srgbClr val="7F7F7F"/>
              </a:buClr>
              <a:buSzPts val="1400"/>
              <a:buFont typeface="Calibri"/>
              <a:buNone/>
            </a:pPr>
            <a:r>
              <a:rPr b="0" i="1" lang="it-IT" sz="1400" u="none" cap="none" strike="noStrike">
                <a:solidFill>
                  <a:srgbClr val="7F7F7F"/>
                </a:solidFill>
                <a:latin typeface="Calibri"/>
                <a:ea typeface="Calibri"/>
                <a:cs typeface="Calibri"/>
                <a:sym typeface="Calibri"/>
              </a:rPr>
              <a:t>Cercare, analizzare e utilizzare correttamente l'informazione</a:t>
            </a:r>
            <a:endParaRPr b="0" i="0" sz="1400" u="none" cap="none" strike="noStrike">
              <a:solidFill>
                <a:srgbClr val="000000"/>
              </a:solidFill>
              <a:latin typeface="Arial"/>
              <a:ea typeface="Arial"/>
              <a:cs typeface="Arial"/>
              <a:sym typeface="Arial"/>
            </a:endParaRPr>
          </a:p>
        </p:txBody>
      </p:sp>
      <p:pic>
        <p:nvPicPr>
          <p:cNvPr id="85" name="Google Shape;85;p25"/>
          <p:cNvPicPr preferRelativeResize="0"/>
          <p:nvPr/>
        </p:nvPicPr>
        <p:blipFill rotWithShape="1">
          <a:blip r:embed="rId2">
            <a:alphaModFix/>
          </a:blip>
          <a:srcRect b="0" l="0" r="0" t="0"/>
          <a:stretch/>
        </p:blipFill>
        <p:spPr>
          <a:xfrm>
            <a:off x="252858" y="230188"/>
            <a:ext cx="610022" cy="607995"/>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olo e contenuto">
  <p:cSld name="4-A">
    <p:spTree>
      <p:nvGrpSpPr>
        <p:cNvPr id="86" name="Shape 86"/>
        <p:cNvGrpSpPr/>
        <p:nvPr/>
      </p:nvGrpSpPr>
      <p:grpSpPr>
        <a:xfrm>
          <a:off x="0" y="0"/>
          <a:ext cx="0" cy="0"/>
          <a:chOff x="0" y="0"/>
          <a:chExt cx="0" cy="0"/>
        </a:xfrm>
      </p:grpSpPr>
      <p:sp>
        <p:nvSpPr>
          <p:cNvPr id="87" name="Google Shape;87;p26"/>
          <p:cNvSpPr txBox="1"/>
          <p:nvPr>
            <p:ph idx="12" type="sldNum"/>
          </p:nvPr>
        </p:nvSpPr>
        <p:spPr>
          <a:xfrm>
            <a:off x="47244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1pPr>
            <a:lvl2pPr indent="0" lvl="1"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2pPr>
            <a:lvl3pPr indent="0" lvl="2"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3pPr>
            <a:lvl4pPr indent="0" lvl="3"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4pPr>
            <a:lvl5pPr indent="0" lvl="4"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5pPr>
            <a:lvl6pPr indent="0" lvl="5"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6pPr>
            <a:lvl7pPr indent="0" lvl="6"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7pPr>
            <a:lvl8pPr indent="0" lvl="7"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8pPr>
            <a:lvl9pPr indent="0" lvl="8"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it-IT"/>
              <a:t>‹#›</a:t>
            </a:fld>
            <a:endParaRPr/>
          </a:p>
        </p:txBody>
      </p:sp>
      <p:sp>
        <p:nvSpPr>
          <p:cNvPr id="88" name="Google Shape;88;p26"/>
          <p:cNvSpPr txBox="1"/>
          <p:nvPr>
            <p:ph idx="1" type="body"/>
          </p:nvPr>
        </p:nvSpPr>
        <p:spPr>
          <a:xfrm>
            <a:off x="1013272" y="1020085"/>
            <a:ext cx="4297282" cy="207297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400"/>
              <a:buNone/>
              <a:defRPr sz="14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89" name="Google Shape;89;p26"/>
          <p:cNvSpPr txBox="1"/>
          <p:nvPr>
            <p:ph idx="2" type="body"/>
          </p:nvPr>
        </p:nvSpPr>
        <p:spPr>
          <a:xfrm>
            <a:off x="6088975" y="1621011"/>
            <a:ext cx="5146218" cy="3809730"/>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1000"/>
              </a:spcBef>
              <a:spcAft>
                <a:spcPts val="0"/>
              </a:spcAft>
              <a:buClr>
                <a:schemeClr val="lt1"/>
              </a:buClr>
              <a:buSzPts val="1400"/>
              <a:buNone/>
              <a:defRPr i="1" sz="2000">
                <a:solidFill>
                  <a:srgbClr val="7F7F7F"/>
                </a:solidFil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90" name="Google Shape;90;p26"/>
          <p:cNvSpPr txBox="1"/>
          <p:nvPr>
            <p:ph idx="3" type="body"/>
          </p:nvPr>
        </p:nvSpPr>
        <p:spPr>
          <a:xfrm>
            <a:off x="6096000" y="267709"/>
            <a:ext cx="5840550" cy="371097"/>
          </a:xfrm>
          <a:prstGeom prst="rect">
            <a:avLst/>
          </a:prstGeom>
          <a:noFill/>
          <a:ln>
            <a:noFill/>
          </a:ln>
        </p:spPr>
        <p:txBody>
          <a:bodyPr anchorCtr="0" anchor="t" bIns="45700" lIns="91425" spcFirstLastPara="1" rIns="91425" wrap="square" tIns="45700">
            <a:normAutofit/>
          </a:bodyPr>
          <a:lstStyle>
            <a:lvl1pPr indent="-228600" lvl="0" marL="457200" algn="r">
              <a:lnSpc>
                <a:spcPct val="90000"/>
              </a:lnSpc>
              <a:spcBef>
                <a:spcPts val="1000"/>
              </a:spcBef>
              <a:spcAft>
                <a:spcPts val="0"/>
              </a:spcAft>
              <a:buClr>
                <a:srgbClr val="3F255D"/>
              </a:buClr>
              <a:buSzPts val="1200"/>
              <a:buNone/>
              <a:defRPr i="1" sz="1200">
                <a:solidFill>
                  <a:srgbClr val="3F255D"/>
                </a:solidFil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91" name="Google Shape;91;p26"/>
          <p:cNvSpPr txBox="1"/>
          <p:nvPr>
            <p:ph idx="4" type="body"/>
          </p:nvPr>
        </p:nvSpPr>
        <p:spPr>
          <a:xfrm>
            <a:off x="3215785" y="4612559"/>
            <a:ext cx="2094770" cy="125936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1400"/>
              <a:buNone/>
              <a:defRPr sz="1400">
                <a:solidFill>
                  <a:schemeClr val="dk1"/>
                </a:solidFil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92" name="Google Shape;92;p26"/>
          <p:cNvSpPr txBox="1"/>
          <p:nvPr>
            <p:ph idx="5" type="body"/>
          </p:nvPr>
        </p:nvSpPr>
        <p:spPr>
          <a:xfrm>
            <a:off x="6096000" y="935862"/>
            <a:ext cx="5139193" cy="607994"/>
          </a:xfrm>
          <a:prstGeom prst="rect">
            <a:avLst/>
          </a:prstGeom>
          <a:noFill/>
          <a:ln>
            <a:noFill/>
          </a:ln>
        </p:spPr>
        <p:txBody>
          <a:bodyPr anchorCtr="0" anchor="t" bIns="45700" lIns="91425" spcFirstLastPara="1" rIns="91425" wrap="square" tIns="45700">
            <a:noAutofit/>
          </a:bodyPr>
          <a:lstStyle>
            <a:lvl1pPr indent="-228600" lvl="0" marL="457200" algn="ctr">
              <a:lnSpc>
                <a:spcPct val="90000"/>
              </a:lnSpc>
              <a:spcBef>
                <a:spcPts val="1000"/>
              </a:spcBef>
              <a:spcAft>
                <a:spcPts val="0"/>
              </a:spcAft>
              <a:buClr>
                <a:srgbClr val="E74D88"/>
              </a:buClr>
              <a:buSzPts val="1800"/>
              <a:buNone/>
              <a:defRPr b="1" sz="1800">
                <a:solidFill>
                  <a:srgbClr val="E74D88"/>
                </a:solidFil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93" name="Google Shape;93;p26"/>
          <p:cNvSpPr txBox="1"/>
          <p:nvPr>
            <p:ph idx="6" type="body"/>
          </p:nvPr>
        </p:nvSpPr>
        <p:spPr>
          <a:xfrm>
            <a:off x="1013273" y="3927984"/>
            <a:ext cx="989538" cy="524706"/>
          </a:xfrm>
          <a:prstGeom prst="rect">
            <a:avLst/>
          </a:prstGeom>
          <a:solidFill>
            <a:schemeClr val="lt1"/>
          </a:solidFill>
          <a:ln cap="flat" cmpd="sng" w="9525">
            <a:solidFill>
              <a:srgbClr val="D8D8D8"/>
            </a:solidFill>
            <a:prstDash val="solid"/>
            <a:round/>
            <a:headEnd len="sm" w="sm" type="none"/>
            <a:tailEnd len="sm" w="sm" type="none"/>
          </a:ln>
        </p:spPr>
        <p:txBody>
          <a:bodyPr anchorCtr="0" anchor="t" bIns="0" lIns="0" spcFirstLastPara="1" rIns="0" wrap="square" tIns="0">
            <a:normAutofit/>
          </a:bodyPr>
          <a:lstStyle>
            <a:lvl1pPr indent="-228600" lvl="0" marL="457200" algn="ctr">
              <a:lnSpc>
                <a:spcPct val="90000"/>
              </a:lnSpc>
              <a:spcBef>
                <a:spcPts val="1000"/>
              </a:spcBef>
              <a:spcAft>
                <a:spcPts val="0"/>
              </a:spcAft>
              <a:buClr>
                <a:schemeClr val="dk1"/>
              </a:buClr>
              <a:buSzPts val="1400"/>
              <a:buNone/>
              <a:defRPr b="1" sz="10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94" name="Google Shape;94;p26"/>
          <p:cNvSpPr txBox="1"/>
          <p:nvPr>
            <p:ph idx="7" type="body"/>
          </p:nvPr>
        </p:nvSpPr>
        <p:spPr>
          <a:xfrm>
            <a:off x="2110553" y="3927984"/>
            <a:ext cx="989538" cy="524706"/>
          </a:xfrm>
          <a:prstGeom prst="rect">
            <a:avLst/>
          </a:prstGeom>
          <a:solidFill>
            <a:schemeClr val="lt1"/>
          </a:solidFill>
          <a:ln cap="flat" cmpd="sng" w="9525">
            <a:solidFill>
              <a:srgbClr val="D8D8D8"/>
            </a:solidFill>
            <a:prstDash val="solid"/>
            <a:round/>
            <a:headEnd len="sm" w="sm" type="none"/>
            <a:tailEnd len="sm" w="sm" type="none"/>
          </a:ln>
        </p:spPr>
        <p:txBody>
          <a:bodyPr anchorCtr="0" anchor="t" bIns="0" lIns="0" spcFirstLastPara="1" rIns="0" wrap="square" tIns="0">
            <a:normAutofit/>
          </a:bodyPr>
          <a:lstStyle>
            <a:lvl1pPr indent="-228600" lvl="0" marL="457200" algn="ctr">
              <a:lnSpc>
                <a:spcPct val="90000"/>
              </a:lnSpc>
              <a:spcBef>
                <a:spcPts val="1000"/>
              </a:spcBef>
              <a:spcAft>
                <a:spcPts val="0"/>
              </a:spcAft>
              <a:buClr>
                <a:schemeClr val="dk1"/>
              </a:buClr>
              <a:buSzPts val="1400"/>
              <a:buNone/>
              <a:defRPr b="1" sz="10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95" name="Google Shape;95;p26"/>
          <p:cNvSpPr txBox="1"/>
          <p:nvPr>
            <p:ph idx="8" type="body"/>
          </p:nvPr>
        </p:nvSpPr>
        <p:spPr>
          <a:xfrm>
            <a:off x="3215784" y="3927984"/>
            <a:ext cx="989538" cy="524706"/>
          </a:xfrm>
          <a:prstGeom prst="rect">
            <a:avLst/>
          </a:prstGeom>
          <a:solidFill>
            <a:schemeClr val="lt1"/>
          </a:solidFill>
          <a:ln cap="flat" cmpd="sng" w="9525">
            <a:solidFill>
              <a:srgbClr val="D8D8D8"/>
            </a:solidFill>
            <a:prstDash val="solid"/>
            <a:round/>
            <a:headEnd len="sm" w="sm" type="none"/>
            <a:tailEnd len="sm" w="sm" type="none"/>
          </a:ln>
        </p:spPr>
        <p:txBody>
          <a:bodyPr anchorCtr="0" anchor="t" bIns="0" lIns="0" spcFirstLastPara="1" rIns="0" wrap="square" tIns="0">
            <a:normAutofit/>
          </a:bodyPr>
          <a:lstStyle>
            <a:lvl1pPr indent="-228600" lvl="0" marL="457200" algn="ctr">
              <a:lnSpc>
                <a:spcPct val="90000"/>
              </a:lnSpc>
              <a:spcBef>
                <a:spcPts val="1000"/>
              </a:spcBef>
              <a:spcAft>
                <a:spcPts val="0"/>
              </a:spcAft>
              <a:buClr>
                <a:schemeClr val="dk1"/>
              </a:buClr>
              <a:buSzPts val="1400"/>
              <a:buNone/>
              <a:defRPr b="1" sz="10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96" name="Google Shape;96;p26"/>
          <p:cNvSpPr txBox="1"/>
          <p:nvPr>
            <p:ph idx="9" type="body"/>
          </p:nvPr>
        </p:nvSpPr>
        <p:spPr>
          <a:xfrm>
            <a:off x="4321016" y="3927984"/>
            <a:ext cx="989538" cy="524706"/>
          </a:xfrm>
          <a:prstGeom prst="rect">
            <a:avLst/>
          </a:prstGeom>
          <a:solidFill>
            <a:schemeClr val="lt1"/>
          </a:solidFill>
          <a:ln cap="flat" cmpd="sng" w="9525">
            <a:solidFill>
              <a:srgbClr val="D8D8D8"/>
            </a:solidFill>
            <a:prstDash val="solid"/>
            <a:round/>
            <a:headEnd len="sm" w="sm" type="none"/>
            <a:tailEnd len="sm" w="sm" type="none"/>
          </a:ln>
        </p:spPr>
        <p:txBody>
          <a:bodyPr anchorCtr="0" anchor="t" bIns="0" lIns="36000" spcFirstLastPara="1" rIns="36000" wrap="square" tIns="0">
            <a:normAutofit/>
          </a:bodyPr>
          <a:lstStyle>
            <a:lvl1pPr indent="-228600" lvl="0" marL="457200" algn="ctr">
              <a:lnSpc>
                <a:spcPct val="90000"/>
              </a:lnSpc>
              <a:spcBef>
                <a:spcPts val="1000"/>
              </a:spcBef>
              <a:spcAft>
                <a:spcPts val="0"/>
              </a:spcAft>
              <a:buClr>
                <a:schemeClr val="dk1"/>
              </a:buClr>
              <a:buSzPts val="1400"/>
              <a:buNone/>
              <a:defRPr b="1" sz="10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97" name="Google Shape;97;p26"/>
          <p:cNvSpPr txBox="1"/>
          <p:nvPr/>
        </p:nvSpPr>
        <p:spPr>
          <a:xfrm>
            <a:off x="942473" y="230188"/>
            <a:ext cx="6026218" cy="607995"/>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0C0C0C"/>
              </a:buClr>
              <a:buSzPts val="1400"/>
              <a:buFont typeface="Calibri"/>
              <a:buNone/>
            </a:pPr>
            <a:r>
              <a:rPr b="1" i="0" lang="it-IT" sz="1400" u="none" cap="none" strike="noStrike">
                <a:solidFill>
                  <a:srgbClr val="0C0C0C"/>
                </a:solidFill>
                <a:latin typeface="Calibri"/>
                <a:ea typeface="Calibri"/>
                <a:cs typeface="Calibri"/>
                <a:sym typeface="Calibri"/>
              </a:rPr>
              <a:t>EDUCAZIONE AI MEDIA</a:t>
            </a:r>
            <a:endParaRPr b="0" i="0" sz="14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Clr>
                <a:srgbClr val="7F7F7F"/>
              </a:buClr>
              <a:buSzPts val="1400"/>
              <a:buFont typeface="Calibri"/>
              <a:buNone/>
            </a:pPr>
            <a:r>
              <a:rPr b="0" i="1" lang="it-IT" sz="1400" u="none" cap="none" strike="noStrike">
                <a:solidFill>
                  <a:srgbClr val="7F7F7F"/>
                </a:solidFill>
                <a:latin typeface="Calibri"/>
                <a:ea typeface="Calibri"/>
                <a:cs typeface="Calibri"/>
                <a:sym typeface="Calibri"/>
              </a:rPr>
              <a:t>Orientarsi e comportarsi in una società mediatizzata</a:t>
            </a:r>
            <a:endParaRPr b="0" i="0" sz="1400" u="none" cap="none" strike="noStrike">
              <a:solidFill>
                <a:srgbClr val="000000"/>
              </a:solidFill>
              <a:latin typeface="Arial"/>
              <a:ea typeface="Arial"/>
              <a:cs typeface="Arial"/>
              <a:sym typeface="Arial"/>
            </a:endParaRPr>
          </a:p>
        </p:txBody>
      </p:sp>
      <p:pic>
        <p:nvPicPr>
          <p:cNvPr id="98" name="Google Shape;98;p26"/>
          <p:cNvPicPr preferRelativeResize="0"/>
          <p:nvPr/>
        </p:nvPicPr>
        <p:blipFill rotWithShape="1">
          <a:blip r:embed="rId2">
            <a:alphaModFix/>
          </a:blip>
          <a:srcRect b="0" l="0" r="0" t="0"/>
          <a:stretch/>
        </p:blipFill>
        <p:spPr>
          <a:xfrm>
            <a:off x="255449" y="204476"/>
            <a:ext cx="610021" cy="607995"/>
          </a:xfrm>
          <a:prstGeom prst="rect">
            <a:avLst/>
          </a:prstGeom>
          <a:noFill/>
          <a:ln>
            <a:noFill/>
          </a:ln>
        </p:spPr>
      </p:pic>
      <p:sp>
        <p:nvSpPr>
          <p:cNvPr id="99" name="Google Shape;99;p26"/>
          <p:cNvSpPr txBox="1"/>
          <p:nvPr/>
        </p:nvSpPr>
        <p:spPr>
          <a:xfrm>
            <a:off x="1013272" y="3278371"/>
            <a:ext cx="989539" cy="576000"/>
          </a:xfrm>
          <a:prstGeom prst="rect">
            <a:avLst/>
          </a:prstGeom>
          <a:solidFill>
            <a:srgbClr val="F2F2F2"/>
          </a:solidFill>
          <a:ln>
            <a:noFill/>
          </a:ln>
        </p:spPr>
        <p:txBody>
          <a:bodyPr anchorCtr="0" anchor="ctr" bIns="45700" lIns="91425" spcFirstLastPara="1" rIns="91425" wrap="square" tIns="45700">
            <a:spAutoFit/>
          </a:bodyPr>
          <a:lstStyle/>
          <a:p>
            <a:pPr indent="0" lvl="0" marL="0" marR="0" rtl="0" algn="ctr">
              <a:lnSpc>
                <a:spcPct val="90000"/>
              </a:lnSpc>
              <a:spcBef>
                <a:spcPts val="0"/>
              </a:spcBef>
              <a:spcAft>
                <a:spcPts val="0"/>
              </a:spcAft>
              <a:buClr>
                <a:schemeClr val="dk1"/>
              </a:buClr>
              <a:buSzPts val="1400"/>
              <a:buFont typeface="Arial"/>
              <a:buNone/>
            </a:pPr>
            <a:r>
              <a:rPr b="1" i="0" lang="it-IT" sz="1000" u="none" cap="none" strike="noStrike">
                <a:solidFill>
                  <a:schemeClr val="dk1"/>
                </a:solidFill>
                <a:latin typeface="Calibri"/>
                <a:ea typeface="Calibri"/>
                <a:cs typeface="Calibri"/>
                <a:sym typeface="Calibri"/>
              </a:rPr>
              <a:t>Livelli in DigCom 2.1</a:t>
            </a:r>
            <a:endParaRPr/>
          </a:p>
        </p:txBody>
      </p:sp>
      <p:sp>
        <p:nvSpPr>
          <p:cNvPr id="100" name="Google Shape;100;p26"/>
          <p:cNvSpPr txBox="1"/>
          <p:nvPr/>
        </p:nvSpPr>
        <p:spPr>
          <a:xfrm>
            <a:off x="2077799" y="3289488"/>
            <a:ext cx="1022292" cy="576000"/>
          </a:xfrm>
          <a:prstGeom prst="rect">
            <a:avLst/>
          </a:prstGeom>
          <a:solidFill>
            <a:srgbClr val="F2F2F2"/>
          </a:solidFill>
          <a:ln>
            <a:noFill/>
          </a:ln>
        </p:spPr>
        <p:txBody>
          <a:bodyPr anchorCtr="0" anchor="ctr" bIns="45700" lIns="91425" spcFirstLastPara="1" rIns="91425" wrap="square" tIns="45700">
            <a:spAutoFit/>
          </a:bodyPr>
          <a:lstStyle/>
          <a:p>
            <a:pPr indent="0" lvl="0" marL="0" marR="0" rtl="0" algn="ctr">
              <a:lnSpc>
                <a:spcPct val="90000"/>
              </a:lnSpc>
              <a:spcBef>
                <a:spcPts val="0"/>
              </a:spcBef>
              <a:spcAft>
                <a:spcPts val="0"/>
              </a:spcAft>
              <a:buClr>
                <a:schemeClr val="dk1"/>
              </a:buClr>
              <a:buSzPts val="1400"/>
              <a:buFont typeface="Arial"/>
              <a:buNone/>
            </a:pPr>
            <a:r>
              <a:rPr b="1" i="0" lang="it-IT" sz="1000" u="none" cap="none" strike="noStrike">
                <a:solidFill>
                  <a:schemeClr val="dk1"/>
                </a:solidFill>
                <a:latin typeface="Calibri"/>
                <a:ea typeface="Calibri"/>
                <a:cs typeface="Calibri"/>
                <a:sym typeface="Calibri"/>
              </a:rPr>
              <a:t>Complessità dei compiti</a:t>
            </a:r>
            <a:endParaRPr/>
          </a:p>
        </p:txBody>
      </p:sp>
      <p:sp>
        <p:nvSpPr>
          <p:cNvPr id="101" name="Google Shape;101;p26"/>
          <p:cNvSpPr txBox="1"/>
          <p:nvPr/>
        </p:nvSpPr>
        <p:spPr>
          <a:xfrm>
            <a:off x="3215784" y="3289488"/>
            <a:ext cx="989539" cy="576000"/>
          </a:xfrm>
          <a:prstGeom prst="rect">
            <a:avLst/>
          </a:prstGeom>
          <a:solidFill>
            <a:srgbClr val="F2F2F2"/>
          </a:solidFill>
          <a:ln>
            <a:noFill/>
          </a:ln>
        </p:spPr>
        <p:txBody>
          <a:bodyPr anchorCtr="0" anchor="ctr" bIns="45700" lIns="91425" spcFirstLastPara="1" rIns="91425" wrap="square" tIns="45700">
            <a:spAutoFit/>
          </a:bodyPr>
          <a:lstStyle/>
          <a:p>
            <a:pPr indent="0" lvl="0" marL="0" marR="0" rtl="0" algn="ctr">
              <a:lnSpc>
                <a:spcPct val="90000"/>
              </a:lnSpc>
              <a:spcBef>
                <a:spcPts val="0"/>
              </a:spcBef>
              <a:spcAft>
                <a:spcPts val="0"/>
              </a:spcAft>
              <a:buClr>
                <a:schemeClr val="dk1"/>
              </a:buClr>
              <a:buSzPts val="1400"/>
              <a:buFont typeface="Arial"/>
              <a:buNone/>
            </a:pPr>
            <a:r>
              <a:rPr b="1" i="0" lang="it-IT" sz="1000" u="none" cap="none" strike="noStrike">
                <a:solidFill>
                  <a:schemeClr val="dk1"/>
                </a:solidFill>
                <a:latin typeface="Calibri"/>
                <a:ea typeface="Calibri"/>
                <a:cs typeface="Calibri"/>
                <a:sym typeface="Calibri"/>
              </a:rPr>
              <a:t>Autonomia</a:t>
            </a:r>
            <a:endParaRPr b="1" i="0" sz="1000" u="none" cap="none" strike="noStrike">
              <a:solidFill>
                <a:schemeClr val="dk1"/>
              </a:solidFill>
              <a:latin typeface="Calibri"/>
              <a:ea typeface="Calibri"/>
              <a:cs typeface="Calibri"/>
              <a:sym typeface="Calibri"/>
            </a:endParaRPr>
          </a:p>
        </p:txBody>
      </p:sp>
      <p:sp>
        <p:nvSpPr>
          <p:cNvPr id="102" name="Google Shape;102;p26"/>
          <p:cNvSpPr txBox="1"/>
          <p:nvPr/>
        </p:nvSpPr>
        <p:spPr>
          <a:xfrm>
            <a:off x="4321016" y="3290682"/>
            <a:ext cx="989539" cy="576000"/>
          </a:xfrm>
          <a:prstGeom prst="rect">
            <a:avLst/>
          </a:prstGeom>
          <a:solidFill>
            <a:srgbClr val="F2F2F2"/>
          </a:solidFill>
          <a:ln>
            <a:noFill/>
          </a:ln>
        </p:spPr>
        <p:txBody>
          <a:bodyPr anchorCtr="0" anchor="ctr" bIns="45700" lIns="91425" spcFirstLastPara="1" rIns="91425" wrap="square" tIns="45700">
            <a:spAutoFit/>
          </a:bodyPr>
          <a:lstStyle/>
          <a:p>
            <a:pPr indent="0" lvl="0" marL="0" marR="0" rtl="0" algn="ctr">
              <a:lnSpc>
                <a:spcPct val="100000"/>
              </a:lnSpc>
              <a:spcBef>
                <a:spcPts val="0"/>
              </a:spcBef>
              <a:spcAft>
                <a:spcPts val="0"/>
              </a:spcAft>
              <a:buNone/>
            </a:pPr>
            <a:r>
              <a:rPr b="1" i="0" lang="it-IT" sz="1000" u="none" cap="none" strike="noStrike">
                <a:solidFill>
                  <a:schemeClr val="dk1"/>
                </a:solidFill>
                <a:latin typeface="Calibri"/>
                <a:ea typeface="Calibri"/>
                <a:cs typeface="Calibri"/>
                <a:sym typeface="Calibri"/>
              </a:rPr>
              <a:t>Dominio Cognitivo</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olo e contenuto">
  <p:cSld name="4-B">
    <p:spTree>
      <p:nvGrpSpPr>
        <p:cNvPr id="103" name="Shape 103"/>
        <p:cNvGrpSpPr/>
        <p:nvPr/>
      </p:nvGrpSpPr>
      <p:grpSpPr>
        <a:xfrm>
          <a:off x="0" y="0"/>
          <a:ext cx="0" cy="0"/>
          <a:chOff x="0" y="0"/>
          <a:chExt cx="0" cy="0"/>
        </a:xfrm>
      </p:grpSpPr>
      <p:sp>
        <p:nvSpPr>
          <p:cNvPr id="104" name="Google Shape;104;p27"/>
          <p:cNvSpPr txBox="1"/>
          <p:nvPr>
            <p:ph idx="12" type="sldNum"/>
          </p:nvPr>
        </p:nvSpPr>
        <p:spPr>
          <a:xfrm>
            <a:off x="47244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1pPr>
            <a:lvl2pPr indent="0" lvl="1"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2pPr>
            <a:lvl3pPr indent="0" lvl="2"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3pPr>
            <a:lvl4pPr indent="0" lvl="3"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4pPr>
            <a:lvl5pPr indent="0" lvl="4"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5pPr>
            <a:lvl6pPr indent="0" lvl="5"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6pPr>
            <a:lvl7pPr indent="0" lvl="6"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7pPr>
            <a:lvl8pPr indent="0" lvl="7"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8pPr>
            <a:lvl9pPr indent="0" lvl="8"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it-IT"/>
              <a:t>‹#›</a:t>
            </a:fld>
            <a:endParaRPr/>
          </a:p>
        </p:txBody>
      </p:sp>
      <p:sp>
        <p:nvSpPr>
          <p:cNvPr id="105" name="Google Shape;105;p27"/>
          <p:cNvSpPr txBox="1"/>
          <p:nvPr>
            <p:ph idx="1" type="body"/>
          </p:nvPr>
        </p:nvSpPr>
        <p:spPr>
          <a:xfrm>
            <a:off x="1013272" y="1195998"/>
            <a:ext cx="5497255" cy="207297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400"/>
              <a:buNone/>
              <a:defRPr sz="12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06" name="Google Shape;106;p27"/>
          <p:cNvSpPr txBox="1"/>
          <p:nvPr>
            <p:ph idx="2" type="body"/>
          </p:nvPr>
        </p:nvSpPr>
        <p:spPr>
          <a:xfrm>
            <a:off x="7507224" y="1545418"/>
            <a:ext cx="4395481" cy="1723552"/>
          </a:xfrm>
          <a:prstGeom prst="rect">
            <a:avLst/>
          </a:prstGeom>
          <a:solidFill>
            <a:srgbClr val="F2F2F2"/>
          </a:solidFill>
          <a:ln>
            <a:noFill/>
          </a:ln>
        </p:spPr>
        <p:txBody>
          <a:bodyPr anchorCtr="0" anchor="t" bIns="0" lIns="0" spcFirstLastPara="1" rIns="0" wrap="square" tIns="0">
            <a:normAutofit/>
          </a:bodyPr>
          <a:lstStyle>
            <a:lvl1pPr indent="-228600" lvl="0" marL="457200" algn="ctr">
              <a:lnSpc>
                <a:spcPct val="90000"/>
              </a:lnSpc>
              <a:spcBef>
                <a:spcPts val="1000"/>
              </a:spcBef>
              <a:spcAft>
                <a:spcPts val="0"/>
              </a:spcAft>
              <a:buClr>
                <a:schemeClr val="dk1"/>
              </a:buClr>
              <a:buSzPts val="1400"/>
              <a:buNone/>
              <a:defRPr b="1" sz="10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07" name="Google Shape;107;p27"/>
          <p:cNvSpPr txBox="1"/>
          <p:nvPr>
            <p:ph idx="3" type="body"/>
          </p:nvPr>
        </p:nvSpPr>
        <p:spPr>
          <a:xfrm>
            <a:off x="6096000" y="267709"/>
            <a:ext cx="5840550" cy="371097"/>
          </a:xfrm>
          <a:prstGeom prst="rect">
            <a:avLst/>
          </a:prstGeom>
          <a:noFill/>
          <a:ln>
            <a:noFill/>
          </a:ln>
        </p:spPr>
        <p:txBody>
          <a:bodyPr anchorCtr="0" anchor="t" bIns="45700" lIns="91425" spcFirstLastPara="1" rIns="91425" wrap="square" tIns="45700">
            <a:normAutofit/>
          </a:bodyPr>
          <a:lstStyle>
            <a:lvl1pPr indent="-228600" lvl="0" marL="457200" algn="r">
              <a:lnSpc>
                <a:spcPct val="90000"/>
              </a:lnSpc>
              <a:spcBef>
                <a:spcPts val="1000"/>
              </a:spcBef>
              <a:spcAft>
                <a:spcPts val="0"/>
              </a:spcAft>
              <a:buClr>
                <a:srgbClr val="3F255D"/>
              </a:buClr>
              <a:buSzPts val="1200"/>
              <a:buNone/>
              <a:defRPr i="1" sz="1200">
                <a:solidFill>
                  <a:srgbClr val="3F255D"/>
                </a:solidFil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08" name="Google Shape;108;p27"/>
          <p:cNvSpPr txBox="1"/>
          <p:nvPr>
            <p:ph idx="4" type="body"/>
          </p:nvPr>
        </p:nvSpPr>
        <p:spPr>
          <a:xfrm>
            <a:off x="1013272" y="3501877"/>
            <a:ext cx="5497255" cy="207297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400"/>
              <a:buNone/>
              <a:defRPr sz="12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09" name="Google Shape;109;p27"/>
          <p:cNvSpPr txBox="1"/>
          <p:nvPr>
            <p:ph idx="5" type="body"/>
          </p:nvPr>
        </p:nvSpPr>
        <p:spPr>
          <a:xfrm>
            <a:off x="7507224" y="1160492"/>
            <a:ext cx="4395481" cy="371097"/>
          </a:xfrm>
          <a:prstGeom prst="rect">
            <a:avLst/>
          </a:prstGeom>
          <a:noFill/>
          <a:ln>
            <a:noFill/>
          </a:ln>
        </p:spPr>
        <p:txBody>
          <a:bodyPr anchorCtr="0" anchor="t" bIns="0" lIns="91425" spcFirstLastPara="1" rIns="91425" wrap="square" tIns="0">
            <a:noAutofit/>
          </a:bodyPr>
          <a:lstStyle>
            <a:lvl1pPr indent="-228600" lvl="0" marL="457200" algn="ctr">
              <a:lnSpc>
                <a:spcPct val="90000"/>
              </a:lnSpc>
              <a:spcBef>
                <a:spcPts val="1000"/>
              </a:spcBef>
              <a:spcAft>
                <a:spcPts val="0"/>
              </a:spcAft>
              <a:buClr>
                <a:srgbClr val="E74D88"/>
              </a:buClr>
              <a:buSzPts val="1800"/>
              <a:buNone/>
              <a:defRPr b="1" sz="1400">
                <a:solidFill>
                  <a:srgbClr val="E74D88"/>
                </a:solidFil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10" name="Google Shape;110;p27"/>
          <p:cNvSpPr txBox="1"/>
          <p:nvPr>
            <p:ph idx="6" type="body"/>
          </p:nvPr>
        </p:nvSpPr>
        <p:spPr>
          <a:xfrm>
            <a:off x="7507224" y="3831418"/>
            <a:ext cx="4395481" cy="1723552"/>
          </a:xfrm>
          <a:prstGeom prst="rect">
            <a:avLst/>
          </a:prstGeom>
          <a:solidFill>
            <a:srgbClr val="F2F2F2"/>
          </a:solidFill>
          <a:ln>
            <a:noFill/>
          </a:ln>
        </p:spPr>
        <p:txBody>
          <a:bodyPr anchorCtr="0" anchor="t" bIns="0" lIns="0" spcFirstLastPara="1" rIns="0" wrap="square" tIns="0">
            <a:normAutofit/>
          </a:bodyPr>
          <a:lstStyle>
            <a:lvl1pPr indent="-228600" lvl="0" marL="457200" algn="ctr">
              <a:lnSpc>
                <a:spcPct val="90000"/>
              </a:lnSpc>
              <a:spcBef>
                <a:spcPts val="1000"/>
              </a:spcBef>
              <a:spcAft>
                <a:spcPts val="0"/>
              </a:spcAft>
              <a:buClr>
                <a:schemeClr val="dk1"/>
              </a:buClr>
              <a:buSzPts val="1400"/>
              <a:buNone/>
              <a:defRPr b="1" sz="10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11" name="Google Shape;111;p27"/>
          <p:cNvSpPr txBox="1"/>
          <p:nvPr>
            <p:ph idx="7" type="body"/>
          </p:nvPr>
        </p:nvSpPr>
        <p:spPr>
          <a:xfrm>
            <a:off x="7507224" y="3446492"/>
            <a:ext cx="4395481" cy="371097"/>
          </a:xfrm>
          <a:prstGeom prst="rect">
            <a:avLst/>
          </a:prstGeom>
          <a:noFill/>
          <a:ln>
            <a:noFill/>
          </a:ln>
        </p:spPr>
        <p:txBody>
          <a:bodyPr anchorCtr="0" anchor="t" bIns="0" lIns="91425" spcFirstLastPara="1" rIns="91425" wrap="square" tIns="0">
            <a:noAutofit/>
          </a:bodyPr>
          <a:lstStyle>
            <a:lvl1pPr indent="-228600" lvl="0" marL="457200" algn="ctr">
              <a:lnSpc>
                <a:spcPct val="90000"/>
              </a:lnSpc>
              <a:spcBef>
                <a:spcPts val="1000"/>
              </a:spcBef>
              <a:spcAft>
                <a:spcPts val="0"/>
              </a:spcAft>
              <a:buClr>
                <a:srgbClr val="E74D88"/>
              </a:buClr>
              <a:buSzPts val="1800"/>
              <a:buNone/>
              <a:defRPr b="1" sz="1400">
                <a:solidFill>
                  <a:srgbClr val="E74D88"/>
                </a:solidFil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12" name="Google Shape;112;p27"/>
          <p:cNvSpPr txBox="1"/>
          <p:nvPr/>
        </p:nvSpPr>
        <p:spPr>
          <a:xfrm>
            <a:off x="942473" y="230188"/>
            <a:ext cx="6026218" cy="607995"/>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0C0C0C"/>
              </a:buClr>
              <a:buSzPts val="1400"/>
              <a:buFont typeface="Calibri"/>
              <a:buNone/>
            </a:pPr>
            <a:r>
              <a:rPr b="1" i="0" lang="it-IT" sz="1400" u="none" cap="none" strike="noStrike">
                <a:solidFill>
                  <a:srgbClr val="0C0C0C"/>
                </a:solidFill>
                <a:latin typeface="Calibri"/>
                <a:ea typeface="Calibri"/>
                <a:cs typeface="Calibri"/>
                <a:sym typeface="Calibri"/>
              </a:rPr>
              <a:t>EDUCAZIONE AI MEDIA</a:t>
            </a:r>
            <a:endParaRPr b="0" i="0" sz="14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Clr>
                <a:srgbClr val="7F7F7F"/>
              </a:buClr>
              <a:buSzPts val="1400"/>
              <a:buFont typeface="Calibri"/>
              <a:buNone/>
            </a:pPr>
            <a:r>
              <a:rPr b="0" i="1" lang="it-IT" sz="1400" u="none" cap="none" strike="noStrike">
                <a:solidFill>
                  <a:srgbClr val="7F7F7F"/>
                </a:solidFill>
                <a:latin typeface="Calibri"/>
                <a:ea typeface="Calibri"/>
                <a:cs typeface="Calibri"/>
                <a:sym typeface="Calibri"/>
              </a:rPr>
              <a:t>Orientarsi e comportarsi in una società mediatizzata</a:t>
            </a:r>
            <a:endParaRPr b="0" i="0" sz="1400" u="none" cap="none" strike="noStrike">
              <a:solidFill>
                <a:srgbClr val="000000"/>
              </a:solidFill>
              <a:latin typeface="Arial"/>
              <a:ea typeface="Arial"/>
              <a:cs typeface="Arial"/>
              <a:sym typeface="Arial"/>
            </a:endParaRPr>
          </a:p>
        </p:txBody>
      </p:sp>
      <p:pic>
        <p:nvPicPr>
          <p:cNvPr id="113" name="Google Shape;113;p27"/>
          <p:cNvPicPr preferRelativeResize="0"/>
          <p:nvPr/>
        </p:nvPicPr>
        <p:blipFill rotWithShape="1">
          <a:blip r:embed="rId2">
            <a:alphaModFix/>
          </a:blip>
          <a:srcRect b="0" l="0" r="0" t="0"/>
          <a:stretch/>
        </p:blipFill>
        <p:spPr>
          <a:xfrm>
            <a:off x="255449" y="204476"/>
            <a:ext cx="610021" cy="607995"/>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olo e contenuto">
  <p:cSld name="5-A">
    <p:spTree>
      <p:nvGrpSpPr>
        <p:cNvPr id="114" name="Shape 114"/>
        <p:cNvGrpSpPr/>
        <p:nvPr/>
      </p:nvGrpSpPr>
      <p:grpSpPr>
        <a:xfrm>
          <a:off x="0" y="0"/>
          <a:ext cx="0" cy="0"/>
          <a:chOff x="0" y="0"/>
          <a:chExt cx="0" cy="0"/>
        </a:xfrm>
      </p:grpSpPr>
      <p:sp>
        <p:nvSpPr>
          <p:cNvPr id="115" name="Google Shape;115;p28"/>
          <p:cNvSpPr txBox="1"/>
          <p:nvPr>
            <p:ph idx="12" type="sldNum"/>
          </p:nvPr>
        </p:nvSpPr>
        <p:spPr>
          <a:xfrm>
            <a:off x="47244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1pPr>
            <a:lvl2pPr indent="0" lvl="1"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2pPr>
            <a:lvl3pPr indent="0" lvl="2"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3pPr>
            <a:lvl4pPr indent="0" lvl="3"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4pPr>
            <a:lvl5pPr indent="0" lvl="4"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5pPr>
            <a:lvl6pPr indent="0" lvl="5"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6pPr>
            <a:lvl7pPr indent="0" lvl="6"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7pPr>
            <a:lvl8pPr indent="0" lvl="7"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8pPr>
            <a:lvl9pPr indent="0" lvl="8" marL="0" marR="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it-IT"/>
              <a:t>‹#›</a:t>
            </a:fld>
            <a:endParaRPr/>
          </a:p>
        </p:txBody>
      </p:sp>
      <p:sp>
        <p:nvSpPr>
          <p:cNvPr id="116" name="Google Shape;116;p28"/>
          <p:cNvSpPr txBox="1"/>
          <p:nvPr>
            <p:ph idx="1" type="body"/>
          </p:nvPr>
        </p:nvSpPr>
        <p:spPr>
          <a:xfrm>
            <a:off x="1013272" y="1020085"/>
            <a:ext cx="4297282" cy="207297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400"/>
              <a:buNone/>
              <a:defRPr sz="14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17" name="Google Shape;117;p28"/>
          <p:cNvSpPr txBox="1"/>
          <p:nvPr>
            <p:ph idx="2" type="body"/>
          </p:nvPr>
        </p:nvSpPr>
        <p:spPr>
          <a:xfrm>
            <a:off x="6088975" y="1621011"/>
            <a:ext cx="5146218" cy="3809730"/>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1000"/>
              </a:spcBef>
              <a:spcAft>
                <a:spcPts val="0"/>
              </a:spcAft>
              <a:buClr>
                <a:schemeClr val="lt1"/>
              </a:buClr>
              <a:buSzPts val="1400"/>
              <a:buNone/>
              <a:defRPr i="1" sz="2000">
                <a:solidFill>
                  <a:srgbClr val="7F7F7F"/>
                </a:solidFil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18" name="Google Shape;118;p28"/>
          <p:cNvSpPr txBox="1"/>
          <p:nvPr>
            <p:ph idx="3" type="body"/>
          </p:nvPr>
        </p:nvSpPr>
        <p:spPr>
          <a:xfrm>
            <a:off x="6096000" y="267709"/>
            <a:ext cx="5840550" cy="371097"/>
          </a:xfrm>
          <a:prstGeom prst="rect">
            <a:avLst/>
          </a:prstGeom>
          <a:noFill/>
          <a:ln>
            <a:noFill/>
          </a:ln>
        </p:spPr>
        <p:txBody>
          <a:bodyPr anchorCtr="0" anchor="t" bIns="45700" lIns="91425" spcFirstLastPara="1" rIns="91425" wrap="square" tIns="45700">
            <a:normAutofit/>
          </a:bodyPr>
          <a:lstStyle>
            <a:lvl1pPr indent="-228600" lvl="0" marL="457200" algn="r">
              <a:lnSpc>
                <a:spcPct val="90000"/>
              </a:lnSpc>
              <a:spcBef>
                <a:spcPts val="1000"/>
              </a:spcBef>
              <a:spcAft>
                <a:spcPts val="0"/>
              </a:spcAft>
              <a:buClr>
                <a:srgbClr val="3F255D"/>
              </a:buClr>
              <a:buSzPts val="1200"/>
              <a:buNone/>
              <a:defRPr i="1" sz="1200">
                <a:solidFill>
                  <a:srgbClr val="3F255D"/>
                </a:solidFil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19" name="Google Shape;119;p28"/>
          <p:cNvSpPr txBox="1"/>
          <p:nvPr>
            <p:ph idx="4" type="body"/>
          </p:nvPr>
        </p:nvSpPr>
        <p:spPr>
          <a:xfrm>
            <a:off x="3215785" y="4612559"/>
            <a:ext cx="2094770" cy="125936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lt1"/>
              </a:buClr>
              <a:buSzPts val="1400"/>
              <a:buNone/>
              <a:defRPr sz="1400">
                <a:solidFill>
                  <a:schemeClr val="dk1"/>
                </a:solidFil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20" name="Google Shape;120;p28"/>
          <p:cNvSpPr txBox="1"/>
          <p:nvPr>
            <p:ph idx="5" type="body"/>
          </p:nvPr>
        </p:nvSpPr>
        <p:spPr>
          <a:xfrm>
            <a:off x="6096000" y="935862"/>
            <a:ext cx="5139193" cy="607994"/>
          </a:xfrm>
          <a:prstGeom prst="rect">
            <a:avLst/>
          </a:prstGeom>
          <a:noFill/>
          <a:ln>
            <a:noFill/>
          </a:ln>
        </p:spPr>
        <p:txBody>
          <a:bodyPr anchorCtr="0" anchor="t" bIns="45700" lIns="91425" spcFirstLastPara="1" rIns="91425" wrap="square" tIns="45700">
            <a:noAutofit/>
          </a:bodyPr>
          <a:lstStyle>
            <a:lvl1pPr indent="-228600" lvl="0" marL="457200" algn="ctr">
              <a:lnSpc>
                <a:spcPct val="90000"/>
              </a:lnSpc>
              <a:spcBef>
                <a:spcPts val="1000"/>
              </a:spcBef>
              <a:spcAft>
                <a:spcPts val="0"/>
              </a:spcAft>
              <a:buClr>
                <a:srgbClr val="E74D88"/>
              </a:buClr>
              <a:buSzPts val="1800"/>
              <a:buNone/>
              <a:defRPr b="1" sz="1800">
                <a:solidFill>
                  <a:srgbClr val="E74D88"/>
                </a:solidFill>
              </a:defRPr>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21" name="Google Shape;121;p28"/>
          <p:cNvSpPr txBox="1"/>
          <p:nvPr>
            <p:ph idx="6" type="body"/>
          </p:nvPr>
        </p:nvSpPr>
        <p:spPr>
          <a:xfrm>
            <a:off x="1013273" y="3927984"/>
            <a:ext cx="989538" cy="524706"/>
          </a:xfrm>
          <a:prstGeom prst="rect">
            <a:avLst/>
          </a:prstGeom>
          <a:solidFill>
            <a:schemeClr val="lt1"/>
          </a:solidFill>
          <a:ln cap="flat" cmpd="sng" w="9525">
            <a:solidFill>
              <a:srgbClr val="D8D8D8"/>
            </a:solidFill>
            <a:prstDash val="solid"/>
            <a:round/>
            <a:headEnd len="sm" w="sm" type="none"/>
            <a:tailEnd len="sm" w="sm" type="none"/>
          </a:ln>
        </p:spPr>
        <p:txBody>
          <a:bodyPr anchorCtr="0" anchor="t" bIns="0" lIns="0" spcFirstLastPara="1" rIns="0" wrap="square" tIns="0">
            <a:normAutofit/>
          </a:bodyPr>
          <a:lstStyle>
            <a:lvl1pPr indent="-228600" lvl="0" marL="457200" algn="ctr">
              <a:lnSpc>
                <a:spcPct val="90000"/>
              </a:lnSpc>
              <a:spcBef>
                <a:spcPts val="1000"/>
              </a:spcBef>
              <a:spcAft>
                <a:spcPts val="0"/>
              </a:spcAft>
              <a:buClr>
                <a:schemeClr val="dk1"/>
              </a:buClr>
              <a:buSzPts val="1400"/>
              <a:buNone/>
              <a:defRPr b="1" sz="10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22" name="Google Shape;122;p28"/>
          <p:cNvSpPr txBox="1"/>
          <p:nvPr>
            <p:ph idx="7" type="body"/>
          </p:nvPr>
        </p:nvSpPr>
        <p:spPr>
          <a:xfrm>
            <a:off x="2110553" y="3927984"/>
            <a:ext cx="989538" cy="524706"/>
          </a:xfrm>
          <a:prstGeom prst="rect">
            <a:avLst/>
          </a:prstGeom>
          <a:solidFill>
            <a:schemeClr val="lt1"/>
          </a:solidFill>
          <a:ln cap="flat" cmpd="sng" w="9525">
            <a:solidFill>
              <a:srgbClr val="D8D8D8"/>
            </a:solidFill>
            <a:prstDash val="solid"/>
            <a:round/>
            <a:headEnd len="sm" w="sm" type="none"/>
            <a:tailEnd len="sm" w="sm" type="none"/>
          </a:ln>
        </p:spPr>
        <p:txBody>
          <a:bodyPr anchorCtr="0" anchor="t" bIns="0" lIns="0" spcFirstLastPara="1" rIns="0" wrap="square" tIns="0">
            <a:normAutofit/>
          </a:bodyPr>
          <a:lstStyle>
            <a:lvl1pPr indent="-228600" lvl="0" marL="457200" algn="ctr">
              <a:lnSpc>
                <a:spcPct val="90000"/>
              </a:lnSpc>
              <a:spcBef>
                <a:spcPts val="1000"/>
              </a:spcBef>
              <a:spcAft>
                <a:spcPts val="0"/>
              </a:spcAft>
              <a:buClr>
                <a:schemeClr val="dk1"/>
              </a:buClr>
              <a:buSzPts val="1400"/>
              <a:buNone/>
              <a:defRPr b="1" sz="10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23" name="Google Shape;123;p28"/>
          <p:cNvSpPr txBox="1"/>
          <p:nvPr>
            <p:ph idx="8" type="body"/>
          </p:nvPr>
        </p:nvSpPr>
        <p:spPr>
          <a:xfrm>
            <a:off x="3215784" y="3927984"/>
            <a:ext cx="989538" cy="524706"/>
          </a:xfrm>
          <a:prstGeom prst="rect">
            <a:avLst/>
          </a:prstGeom>
          <a:solidFill>
            <a:schemeClr val="lt1"/>
          </a:solidFill>
          <a:ln cap="flat" cmpd="sng" w="9525">
            <a:solidFill>
              <a:srgbClr val="D8D8D8"/>
            </a:solidFill>
            <a:prstDash val="solid"/>
            <a:round/>
            <a:headEnd len="sm" w="sm" type="none"/>
            <a:tailEnd len="sm" w="sm" type="none"/>
          </a:ln>
        </p:spPr>
        <p:txBody>
          <a:bodyPr anchorCtr="0" anchor="t" bIns="0" lIns="0" spcFirstLastPara="1" rIns="0" wrap="square" tIns="0">
            <a:normAutofit/>
          </a:bodyPr>
          <a:lstStyle>
            <a:lvl1pPr indent="-228600" lvl="0" marL="457200" algn="ctr">
              <a:lnSpc>
                <a:spcPct val="90000"/>
              </a:lnSpc>
              <a:spcBef>
                <a:spcPts val="1000"/>
              </a:spcBef>
              <a:spcAft>
                <a:spcPts val="0"/>
              </a:spcAft>
              <a:buClr>
                <a:schemeClr val="dk1"/>
              </a:buClr>
              <a:buSzPts val="1400"/>
              <a:buNone/>
              <a:defRPr b="1" sz="10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24" name="Google Shape;124;p28"/>
          <p:cNvSpPr txBox="1"/>
          <p:nvPr>
            <p:ph idx="9" type="body"/>
          </p:nvPr>
        </p:nvSpPr>
        <p:spPr>
          <a:xfrm>
            <a:off x="4321016" y="3927984"/>
            <a:ext cx="989538" cy="524706"/>
          </a:xfrm>
          <a:prstGeom prst="rect">
            <a:avLst/>
          </a:prstGeom>
          <a:solidFill>
            <a:schemeClr val="lt1"/>
          </a:solidFill>
          <a:ln cap="flat" cmpd="sng" w="9525">
            <a:solidFill>
              <a:srgbClr val="D8D8D8"/>
            </a:solidFill>
            <a:prstDash val="solid"/>
            <a:round/>
            <a:headEnd len="sm" w="sm" type="none"/>
            <a:tailEnd len="sm" w="sm" type="none"/>
          </a:ln>
        </p:spPr>
        <p:txBody>
          <a:bodyPr anchorCtr="0" anchor="t" bIns="0" lIns="36000" spcFirstLastPara="1" rIns="36000" wrap="square" tIns="0">
            <a:normAutofit/>
          </a:bodyPr>
          <a:lstStyle>
            <a:lvl1pPr indent="-228600" lvl="0" marL="457200" algn="ctr">
              <a:lnSpc>
                <a:spcPct val="90000"/>
              </a:lnSpc>
              <a:spcBef>
                <a:spcPts val="1000"/>
              </a:spcBef>
              <a:spcAft>
                <a:spcPts val="0"/>
              </a:spcAft>
              <a:buClr>
                <a:schemeClr val="dk1"/>
              </a:buClr>
              <a:buSzPts val="1400"/>
              <a:buNone/>
              <a:defRPr b="1" sz="10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125" name="Google Shape;125;p28"/>
          <p:cNvPicPr preferRelativeResize="0"/>
          <p:nvPr/>
        </p:nvPicPr>
        <p:blipFill rotWithShape="1">
          <a:blip r:embed="rId2">
            <a:alphaModFix/>
          </a:blip>
          <a:srcRect b="0" l="0" r="0" t="0"/>
          <a:stretch/>
        </p:blipFill>
        <p:spPr>
          <a:xfrm>
            <a:off x="255450" y="230188"/>
            <a:ext cx="610022" cy="607995"/>
          </a:xfrm>
          <a:prstGeom prst="rect">
            <a:avLst/>
          </a:prstGeom>
          <a:noFill/>
          <a:ln>
            <a:noFill/>
          </a:ln>
        </p:spPr>
      </p:pic>
      <p:sp>
        <p:nvSpPr>
          <p:cNvPr id="126" name="Google Shape;126;p28"/>
          <p:cNvSpPr txBox="1"/>
          <p:nvPr/>
        </p:nvSpPr>
        <p:spPr>
          <a:xfrm>
            <a:off x="942473" y="230188"/>
            <a:ext cx="3369645" cy="607995"/>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Clr>
                <a:srgbClr val="0C0C0C"/>
              </a:buClr>
              <a:buSzPts val="1400"/>
              <a:buFont typeface="Calibri"/>
              <a:buNone/>
            </a:pPr>
            <a:r>
              <a:rPr b="1" i="0" lang="it-IT" sz="1400" u="none" cap="none" strike="noStrike">
                <a:solidFill>
                  <a:srgbClr val="0C0C0C"/>
                </a:solidFill>
                <a:latin typeface="Calibri"/>
                <a:ea typeface="Calibri"/>
                <a:cs typeface="Calibri"/>
                <a:sym typeface="Calibri"/>
              </a:rPr>
              <a:t>CULTURA E CREATIVITÀ DIGITALE</a:t>
            </a:r>
            <a:endParaRPr b="0" i="0" sz="14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Clr>
                <a:srgbClr val="7F7F7F"/>
              </a:buClr>
              <a:buSzPts val="1400"/>
              <a:buFont typeface="Calibri"/>
              <a:buNone/>
            </a:pPr>
            <a:r>
              <a:rPr b="0" i="1" lang="it-IT" sz="1400" u="none" cap="none" strike="noStrike">
                <a:solidFill>
                  <a:srgbClr val="7F7F7F"/>
                </a:solidFill>
                <a:latin typeface="Calibri"/>
                <a:ea typeface="Calibri"/>
                <a:cs typeface="Calibri"/>
                <a:sym typeface="Calibri"/>
              </a:rPr>
              <a:t>Stare in Rete è anche un atto culturale</a:t>
            </a:r>
            <a:endParaRPr b="0" i="0" sz="1400" u="none" cap="none" strike="noStrike">
              <a:solidFill>
                <a:srgbClr val="000000"/>
              </a:solidFill>
              <a:latin typeface="Arial"/>
              <a:ea typeface="Arial"/>
              <a:cs typeface="Arial"/>
              <a:sym typeface="Arial"/>
            </a:endParaRPr>
          </a:p>
        </p:txBody>
      </p:sp>
      <p:sp>
        <p:nvSpPr>
          <p:cNvPr id="127" name="Google Shape;127;p28"/>
          <p:cNvSpPr txBox="1"/>
          <p:nvPr/>
        </p:nvSpPr>
        <p:spPr>
          <a:xfrm>
            <a:off x="1013272" y="3278371"/>
            <a:ext cx="989539" cy="576000"/>
          </a:xfrm>
          <a:prstGeom prst="rect">
            <a:avLst/>
          </a:prstGeom>
          <a:solidFill>
            <a:srgbClr val="F2F2F2"/>
          </a:solidFill>
          <a:ln>
            <a:noFill/>
          </a:ln>
        </p:spPr>
        <p:txBody>
          <a:bodyPr anchorCtr="0" anchor="ctr" bIns="45700" lIns="91425" spcFirstLastPara="1" rIns="91425" wrap="square" tIns="45700">
            <a:spAutoFit/>
          </a:bodyPr>
          <a:lstStyle/>
          <a:p>
            <a:pPr indent="0" lvl="0" marL="0" marR="0" rtl="0" algn="ctr">
              <a:lnSpc>
                <a:spcPct val="90000"/>
              </a:lnSpc>
              <a:spcBef>
                <a:spcPts val="0"/>
              </a:spcBef>
              <a:spcAft>
                <a:spcPts val="0"/>
              </a:spcAft>
              <a:buClr>
                <a:schemeClr val="dk1"/>
              </a:buClr>
              <a:buSzPts val="1400"/>
              <a:buFont typeface="Arial"/>
              <a:buNone/>
            </a:pPr>
            <a:r>
              <a:rPr b="1" i="0" lang="it-IT" sz="1000" u="none" cap="none" strike="noStrike">
                <a:solidFill>
                  <a:schemeClr val="dk1"/>
                </a:solidFill>
                <a:latin typeface="Calibri"/>
                <a:ea typeface="Calibri"/>
                <a:cs typeface="Calibri"/>
                <a:sym typeface="Calibri"/>
              </a:rPr>
              <a:t>Livelli in DigCom 2.1</a:t>
            </a:r>
            <a:endParaRPr/>
          </a:p>
        </p:txBody>
      </p:sp>
      <p:sp>
        <p:nvSpPr>
          <p:cNvPr id="128" name="Google Shape;128;p28"/>
          <p:cNvSpPr txBox="1"/>
          <p:nvPr/>
        </p:nvSpPr>
        <p:spPr>
          <a:xfrm>
            <a:off x="2077799" y="3289488"/>
            <a:ext cx="1022292" cy="576000"/>
          </a:xfrm>
          <a:prstGeom prst="rect">
            <a:avLst/>
          </a:prstGeom>
          <a:solidFill>
            <a:srgbClr val="F2F2F2"/>
          </a:solidFill>
          <a:ln>
            <a:noFill/>
          </a:ln>
        </p:spPr>
        <p:txBody>
          <a:bodyPr anchorCtr="0" anchor="ctr" bIns="45700" lIns="91425" spcFirstLastPara="1" rIns="91425" wrap="square" tIns="45700">
            <a:spAutoFit/>
          </a:bodyPr>
          <a:lstStyle/>
          <a:p>
            <a:pPr indent="0" lvl="0" marL="0" marR="0" rtl="0" algn="ctr">
              <a:lnSpc>
                <a:spcPct val="90000"/>
              </a:lnSpc>
              <a:spcBef>
                <a:spcPts val="0"/>
              </a:spcBef>
              <a:spcAft>
                <a:spcPts val="0"/>
              </a:spcAft>
              <a:buClr>
                <a:schemeClr val="dk1"/>
              </a:buClr>
              <a:buSzPts val="1400"/>
              <a:buFont typeface="Arial"/>
              <a:buNone/>
            </a:pPr>
            <a:r>
              <a:rPr b="1" i="0" lang="it-IT" sz="1000" u="none" cap="none" strike="noStrike">
                <a:solidFill>
                  <a:schemeClr val="dk1"/>
                </a:solidFill>
                <a:latin typeface="Calibri"/>
                <a:ea typeface="Calibri"/>
                <a:cs typeface="Calibri"/>
                <a:sym typeface="Calibri"/>
              </a:rPr>
              <a:t>Complessità dei compiti</a:t>
            </a:r>
            <a:endParaRPr/>
          </a:p>
        </p:txBody>
      </p:sp>
      <p:sp>
        <p:nvSpPr>
          <p:cNvPr id="129" name="Google Shape;129;p28"/>
          <p:cNvSpPr txBox="1"/>
          <p:nvPr/>
        </p:nvSpPr>
        <p:spPr>
          <a:xfrm>
            <a:off x="3215784" y="3289488"/>
            <a:ext cx="989539" cy="576000"/>
          </a:xfrm>
          <a:prstGeom prst="rect">
            <a:avLst/>
          </a:prstGeom>
          <a:solidFill>
            <a:srgbClr val="F2F2F2"/>
          </a:solidFill>
          <a:ln>
            <a:noFill/>
          </a:ln>
        </p:spPr>
        <p:txBody>
          <a:bodyPr anchorCtr="0" anchor="ctr" bIns="45700" lIns="91425" spcFirstLastPara="1" rIns="91425" wrap="square" tIns="45700">
            <a:spAutoFit/>
          </a:bodyPr>
          <a:lstStyle/>
          <a:p>
            <a:pPr indent="0" lvl="0" marL="0" marR="0" rtl="0" algn="ctr">
              <a:lnSpc>
                <a:spcPct val="90000"/>
              </a:lnSpc>
              <a:spcBef>
                <a:spcPts val="0"/>
              </a:spcBef>
              <a:spcAft>
                <a:spcPts val="0"/>
              </a:spcAft>
              <a:buClr>
                <a:schemeClr val="dk1"/>
              </a:buClr>
              <a:buSzPts val="1400"/>
              <a:buFont typeface="Arial"/>
              <a:buNone/>
            </a:pPr>
            <a:r>
              <a:rPr b="1" i="0" lang="it-IT" sz="1000" u="none" cap="none" strike="noStrike">
                <a:solidFill>
                  <a:schemeClr val="dk1"/>
                </a:solidFill>
                <a:latin typeface="Calibri"/>
                <a:ea typeface="Calibri"/>
                <a:cs typeface="Calibri"/>
                <a:sym typeface="Calibri"/>
              </a:rPr>
              <a:t>Autonomia</a:t>
            </a:r>
            <a:endParaRPr b="1" i="0" sz="1000" u="none" cap="none" strike="noStrike">
              <a:solidFill>
                <a:schemeClr val="dk1"/>
              </a:solidFill>
              <a:latin typeface="Calibri"/>
              <a:ea typeface="Calibri"/>
              <a:cs typeface="Calibri"/>
              <a:sym typeface="Calibri"/>
            </a:endParaRPr>
          </a:p>
        </p:txBody>
      </p:sp>
      <p:sp>
        <p:nvSpPr>
          <p:cNvPr id="130" name="Google Shape;130;p28"/>
          <p:cNvSpPr txBox="1"/>
          <p:nvPr/>
        </p:nvSpPr>
        <p:spPr>
          <a:xfrm>
            <a:off x="4321016" y="3290682"/>
            <a:ext cx="989539" cy="576000"/>
          </a:xfrm>
          <a:prstGeom prst="rect">
            <a:avLst/>
          </a:prstGeom>
          <a:solidFill>
            <a:srgbClr val="F2F2F2"/>
          </a:solidFill>
          <a:ln>
            <a:noFill/>
          </a:ln>
        </p:spPr>
        <p:txBody>
          <a:bodyPr anchorCtr="0" anchor="ctr" bIns="45700" lIns="91425" spcFirstLastPara="1" rIns="91425" wrap="square" tIns="45700">
            <a:spAutoFit/>
          </a:bodyPr>
          <a:lstStyle/>
          <a:p>
            <a:pPr indent="0" lvl="0" marL="0" marR="0" rtl="0" algn="ctr">
              <a:lnSpc>
                <a:spcPct val="100000"/>
              </a:lnSpc>
              <a:spcBef>
                <a:spcPts val="0"/>
              </a:spcBef>
              <a:spcAft>
                <a:spcPts val="0"/>
              </a:spcAft>
              <a:buNone/>
            </a:pPr>
            <a:r>
              <a:rPr b="1" i="0" lang="it-IT" sz="1000" u="none" cap="none" strike="noStrike">
                <a:solidFill>
                  <a:schemeClr val="dk1"/>
                </a:solidFill>
                <a:latin typeface="Calibri"/>
                <a:ea typeface="Calibri"/>
                <a:cs typeface="Calibri"/>
                <a:sym typeface="Calibri"/>
              </a:rPr>
              <a:t>Dominio Cognitivo</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theme" Target="../theme/theme2.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4.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slideLayout" Target="../slideLayouts/slideLayout14.xml"/><Relationship Id="rId14" Type="http://schemas.openxmlformats.org/officeDocument/2006/relationships/slideLayout" Target="../slideLayouts/slideLayout13.xml"/><Relationship Id="rId17" Type="http://schemas.openxmlformats.org/officeDocument/2006/relationships/slideLayout" Target="../slideLayouts/slideLayout16.xml"/><Relationship Id="rId16" Type="http://schemas.openxmlformats.org/officeDocument/2006/relationships/slideLayout" Target="../slideLayouts/slideLayout15.xml"/><Relationship Id="rId5" Type="http://schemas.openxmlformats.org/officeDocument/2006/relationships/slideLayout" Target="../slideLayouts/slideLayout4.xml"/><Relationship Id="rId19" Type="http://schemas.openxmlformats.org/officeDocument/2006/relationships/slideLayout" Target="../slideLayouts/slideLayout18.xml"/><Relationship Id="rId6" Type="http://schemas.openxmlformats.org/officeDocument/2006/relationships/slideLayout" Target="../slideLayouts/slideLayout5.xml"/><Relationship Id="rId18" Type="http://schemas.openxmlformats.org/officeDocument/2006/relationships/slideLayout" Target="../slideLayouts/slideLayout17.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pic>
        <p:nvPicPr>
          <p:cNvPr id="10" name="Google Shape;10;p1"/>
          <p:cNvPicPr preferRelativeResize="0"/>
          <p:nvPr/>
        </p:nvPicPr>
        <p:blipFill rotWithShape="1">
          <a:blip r:embed="rId1">
            <a:alphaModFix/>
          </a:blip>
          <a:srcRect b="0" l="0" r="0" t="0"/>
          <a:stretch/>
        </p:blipFill>
        <p:spPr>
          <a:xfrm>
            <a:off x="0" y="0"/>
            <a:ext cx="12192000" cy="6858000"/>
          </a:xfrm>
          <a:prstGeom prst="rect">
            <a:avLst/>
          </a:prstGeom>
          <a:noFill/>
          <a:ln>
            <a:noFill/>
          </a:ln>
        </p:spPr>
      </p:pic>
      <p:sp>
        <p:nvSpPr>
          <p:cNvPr id="11" name="Google Shape;11;p1"/>
          <p:cNvSpPr txBox="1"/>
          <p:nvPr>
            <p:ph type="title"/>
          </p:nvPr>
        </p:nvSpPr>
        <p:spPr>
          <a:xfrm>
            <a:off x="838200" y="365125"/>
            <a:ext cx="5896232"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rgbClr val="E74D88"/>
              </a:buClr>
              <a:buSzPts val="3200"/>
              <a:buFont typeface="Calibri"/>
              <a:buNone/>
              <a:defRPr b="1" i="0" sz="3200" u="none" cap="none" strike="noStrike">
                <a:solidFill>
                  <a:srgbClr val="E74D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2" name="Google Shape;12;p1"/>
          <p:cNvSpPr txBox="1"/>
          <p:nvPr>
            <p:ph idx="1" type="body"/>
          </p:nvPr>
        </p:nvSpPr>
        <p:spPr>
          <a:xfrm>
            <a:off x="838200" y="1825625"/>
            <a:ext cx="10515600" cy="3858483"/>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2" type="sldNum"/>
          </p:nvPr>
        </p:nvSpPr>
        <p:spPr>
          <a:xfrm>
            <a:off x="47244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1pPr>
            <a:lvl2pPr indent="0" lvl="1" marL="0" marR="0" rtl="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2pPr>
            <a:lvl3pPr indent="0" lvl="2" marL="0" marR="0" rtl="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3pPr>
            <a:lvl4pPr indent="0" lvl="3" marL="0" marR="0" rtl="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4pPr>
            <a:lvl5pPr indent="0" lvl="4" marL="0" marR="0" rtl="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5pPr>
            <a:lvl6pPr indent="0" lvl="5" marL="0" marR="0" rtl="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6pPr>
            <a:lvl7pPr indent="0" lvl="6" marL="0" marR="0" rtl="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7pPr>
            <a:lvl8pPr indent="0" lvl="7" marL="0" marR="0" rtl="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8pPr>
            <a:lvl9pPr indent="0" lvl="8" marL="0" marR="0" rtl="0" algn="ctr">
              <a:lnSpc>
                <a:spcPct val="100000"/>
              </a:lnSpc>
              <a:spcBef>
                <a:spcPts val="0"/>
              </a:spcBef>
              <a:spcAft>
                <a:spcPts val="0"/>
              </a:spcAft>
              <a:buClr>
                <a:srgbClr val="000000"/>
              </a:buClr>
              <a:buSzPts val="1200"/>
              <a:buFont typeface="Arial"/>
              <a:buNone/>
              <a:defRPr b="1" i="0" sz="1200" u="none" cap="none" strike="noStrike">
                <a:solidFill>
                  <a:srgbClr val="5EBE88"/>
                </a:solidFill>
                <a:latin typeface="Calibri"/>
                <a:ea typeface="Calibri"/>
                <a:cs typeface="Calibri"/>
                <a:sym typeface="Calibri"/>
              </a:defRPr>
            </a:lvl9pPr>
          </a:lstStyle>
          <a:p>
            <a:pPr indent="0" lvl="0" marL="0" rtl="0" algn="ctr">
              <a:spcBef>
                <a:spcPts val="0"/>
              </a:spcBef>
              <a:spcAft>
                <a:spcPts val="0"/>
              </a:spcAft>
              <a:buNone/>
            </a:pPr>
            <a:fld id="{00000000-1234-1234-1234-123412341234}" type="slidenum">
              <a:rPr lang="it-IT"/>
              <a:t>‹#›</a:t>
            </a:fld>
            <a:endParaRPr/>
          </a:p>
        </p:txBody>
      </p:sp>
      <p:sp>
        <p:nvSpPr>
          <p:cNvPr id="14" name="Google Shape;14;p1"/>
          <p:cNvSpPr txBox="1"/>
          <p:nvPr/>
        </p:nvSpPr>
        <p:spPr>
          <a:xfrm>
            <a:off x="6734433" y="161223"/>
            <a:ext cx="5239396" cy="253916"/>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1050"/>
              <a:buFont typeface="Arial"/>
              <a:buNone/>
            </a:pPr>
            <a:r>
              <a:rPr b="1" i="0" lang="it-IT" sz="1050" u="none" cap="none" strike="noStrike">
                <a:solidFill>
                  <a:srgbClr val="E74D88"/>
                </a:solidFill>
                <a:latin typeface="Calibri"/>
                <a:ea typeface="Calibri"/>
                <a:cs typeface="Calibri"/>
                <a:sym typeface="Calibri"/>
              </a:rPr>
              <a:t>Discipline coinvolte</a:t>
            </a:r>
            <a:endParaRPr b="0" i="0" sz="1400" u="none" cap="none" strike="noStrike">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7.jpg"/><Relationship Id="rId4" Type="http://schemas.openxmlformats.org/officeDocument/2006/relationships/image" Target="../media/image9.png"/><Relationship Id="rId5"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8.png"/><Relationship Id="rId4" Type="http://schemas.openxmlformats.org/officeDocument/2006/relationships/image" Target="../media/image11.png"/><Relationship Id="rId5" Type="http://schemas.openxmlformats.org/officeDocument/2006/relationships/image" Target="../media/image12.png"/><Relationship Id="rId6" Type="http://schemas.openxmlformats.org/officeDocument/2006/relationships/image" Target="../media/image1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4.jpg"/><Relationship Id="rId4" Type="http://schemas.openxmlformats.org/officeDocument/2006/relationships/image" Target="../media/image1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www.wired.it/internet/web/2016/04/29/vera-storia-internet/" TargetMode="External"/><Relationship Id="rId4" Type="http://schemas.openxmlformats.org/officeDocument/2006/relationships/hyperlink" Target="https://www.sissco.it/articoli/linguaggi-e-siti-la-storia-on-line-784/internet-la-storia-il-pubblico-785/" TargetMode="External"/><Relationship Id="rId5" Type="http://schemas.openxmlformats.org/officeDocument/2006/relationships/image" Target="../media/image16.png"/><Relationship Id="rId6"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17"/>
          <p:cNvSpPr txBox="1"/>
          <p:nvPr>
            <p:ph idx="12" type="sldNum"/>
          </p:nvPr>
        </p:nvSpPr>
        <p:spPr>
          <a:xfrm>
            <a:off x="4724400" y="6356350"/>
            <a:ext cx="2743200" cy="3651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00"/>
              <a:buNone/>
            </a:pPr>
            <a:fld id="{00000000-1234-1234-1234-123412341234}" type="slidenum">
              <a:rPr lang="it-IT"/>
              <a:t>‹#›</a:t>
            </a:fld>
            <a:endParaRPr/>
          </a:p>
        </p:txBody>
      </p:sp>
      <p:sp>
        <p:nvSpPr>
          <p:cNvPr id="200" name="Google Shape;200;p17"/>
          <p:cNvSpPr txBox="1"/>
          <p:nvPr>
            <p:ph idx="1" type="body"/>
          </p:nvPr>
        </p:nvSpPr>
        <p:spPr>
          <a:xfrm>
            <a:off x="1013272" y="840849"/>
            <a:ext cx="4297282" cy="2408915"/>
          </a:xfrm>
          <a:prstGeom prst="rect">
            <a:avLst/>
          </a:prstGeom>
          <a:noFill/>
          <a:ln>
            <a:noFill/>
          </a:ln>
        </p:spPr>
        <p:txBody>
          <a:bodyPr anchorCtr="0" anchor="t" bIns="45700" lIns="91425" spcFirstLastPara="1" rIns="91425" wrap="square" tIns="45700">
            <a:normAutofit fontScale="85000" lnSpcReduction="20000"/>
          </a:bodyPr>
          <a:lstStyle/>
          <a:p>
            <a:pPr indent="0" lvl="0" marL="0" rtl="0" algn="just">
              <a:lnSpc>
                <a:spcPct val="90000"/>
              </a:lnSpc>
              <a:spcBef>
                <a:spcPts val="1000"/>
              </a:spcBef>
              <a:spcAft>
                <a:spcPts val="0"/>
              </a:spcAft>
              <a:buSzPct val="117647"/>
              <a:buNone/>
            </a:pPr>
            <a:r>
              <a:rPr lang="it-IT"/>
              <a:t>Internet è una tra le innovazioni che hanno generato l’impatto più importante per il genere umano. Per caratteristiche architetturali, pervasività e ruolo in società, Internet non può essere considerato un medium come gli altri. È per questo fondamentale conoscere storia, architettura e principi fondativi di Internet, e osservare come questi siano stati mantenuti o messi in discussione dalla straordinaria diffusione di una delle sue più importanti applicazioni – il Web - con i suoi giganti, e la rapida espansione dei social media.</a:t>
            </a:r>
            <a:endParaRPr/>
          </a:p>
          <a:p>
            <a:pPr indent="0" lvl="0" marL="0" rtl="0" algn="just">
              <a:lnSpc>
                <a:spcPct val="90000"/>
              </a:lnSpc>
              <a:spcBef>
                <a:spcPts val="1000"/>
              </a:spcBef>
              <a:spcAft>
                <a:spcPts val="0"/>
              </a:spcAft>
              <a:buSzPct val="117647"/>
              <a:buNone/>
            </a:pPr>
            <a:r>
              <a:rPr lang="it-IT"/>
              <a:t>Comprendere l’architettura di Internet implica conoscere, tra le altre cose, il valore e le implicazioni del concetto di neutralità della Rete e le sfide dell’Internet governance, ossia dei meccanismi decisionali e dei codici alla base del suo funzionamento e le implicazioni che questi hanno sul modo in cui avvengono le interazioni online e sono distribuiti e rappresentati i contenuti.</a:t>
            </a:r>
            <a:endParaRPr/>
          </a:p>
          <a:p>
            <a:pPr indent="0" lvl="0" marL="0" rtl="0" algn="l">
              <a:lnSpc>
                <a:spcPct val="90000"/>
              </a:lnSpc>
              <a:spcBef>
                <a:spcPts val="1000"/>
              </a:spcBef>
              <a:spcAft>
                <a:spcPts val="0"/>
              </a:spcAft>
              <a:buClr>
                <a:schemeClr val="dk1"/>
              </a:buClr>
              <a:buSzPct val="117647"/>
              <a:buNone/>
            </a:pPr>
            <a:r>
              <a:t/>
            </a:r>
            <a:endParaRPr/>
          </a:p>
        </p:txBody>
      </p:sp>
      <p:sp>
        <p:nvSpPr>
          <p:cNvPr id="201" name="Google Shape;201;p17"/>
          <p:cNvSpPr txBox="1"/>
          <p:nvPr>
            <p:ph idx="2" type="body"/>
          </p:nvPr>
        </p:nvSpPr>
        <p:spPr>
          <a:xfrm>
            <a:off x="6088975" y="1621011"/>
            <a:ext cx="5146218" cy="3809730"/>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1000"/>
              </a:spcBef>
              <a:spcAft>
                <a:spcPts val="0"/>
              </a:spcAft>
              <a:buClr>
                <a:schemeClr val="lt1"/>
              </a:buClr>
              <a:buSzPts val="1400"/>
              <a:buNone/>
            </a:pPr>
            <a:r>
              <a:t/>
            </a:r>
            <a:endParaRPr/>
          </a:p>
        </p:txBody>
      </p:sp>
      <p:sp>
        <p:nvSpPr>
          <p:cNvPr id="202" name="Google Shape;202;p17"/>
          <p:cNvSpPr txBox="1"/>
          <p:nvPr>
            <p:ph idx="3" type="body"/>
          </p:nvPr>
        </p:nvSpPr>
        <p:spPr>
          <a:xfrm>
            <a:off x="6096000" y="267709"/>
            <a:ext cx="5840550" cy="427693"/>
          </a:xfrm>
          <a:prstGeom prst="rect">
            <a:avLst/>
          </a:prstGeom>
          <a:noFill/>
          <a:ln>
            <a:noFill/>
          </a:ln>
        </p:spPr>
        <p:txBody>
          <a:bodyPr anchorCtr="0" anchor="t" bIns="45700" lIns="91425" spcFirstLastPara="1" rIns="91425" wrap="square" tIns="45700">
            <a:normAutofit/>
          </a:bodyPr>
          <a:lstStyle/>
          <a:p>
            <a:pPr indent="-228600" lvl="0" marL="457200" rtl="0" algn="r">
              <a:lnSpc>
                <a:spcPct val="90000"/>
              </a:lnSpc>
              <a:spcBef>
                <a:spcPts val="1000"/>
              </a:spcBef>
              <a:spcAft>
                <a:spcPts val="0"/>
              </a:spcAft>
              <a:buClr>
                <a:srgbClr val="3F255D"/>
              </a:buClr>
              <a:buSzPts val="1200"/>
              <a:buNone/>
            </a:pPr>
            <a:r>
              <a:rPr lang="it-IT"/>
              <a:t>IMMAGINI, SUONI, COLORI - I DISCORSI E LE PAROLE -LA CONOSCENZA DEL MONDO</a:t>
            </a:r>
            <a:endParaRPr/>
          </a:p>
          <a:p>
            <a:pPr indent="-228600" lvl="0" marL="457200" rtl="0" algn="r">
              <a:lnSpc>
                <a:spcPct val="90000"/>
              </a:lnSpc>
              <a:spcBef>
                <a:spcPts val="1000"/>
              </a:spcBef>
              <a:spcAft>
                <a:spcPts val="0"/>
              </a:spcAft>
              <a:buClr>
                <a:srgbClr val="3F255D"/>
              </a:buClr>
              <a:buSzPts val="1200"/>
              <a:buNone/>
            </a:pPr>
            <a:r>
              <a:t/>
            </a:r>
            <a:endParaRPr/>
          </a:p>
        </p:txBody>
      </p:sp>
      <p:sp>
        <p:nvSpPr>
          <p:cNvPr id="203" name="Google Shape;203;p17"/>
          <p:cNvSpPr txBox="1"/>
          <p:nvPr>
            <p:ph idx="5" type="body"/>
          </p:nvPr>
        </p:nvSpPr>
        <p:spPr>
          <a:xfrm>
            <a:off x="6096000" y="935862"/>
            <a:ext cx="5139193" cy="607994"/>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1000"/>
              </a:spcBef>
              <a:spcAft>
                <a:spcPts val="0"/>
              </a:spcAft>
              <a:buClr>
                <a:srgbClr val="E74D88"/>
              </a:buClr>
              <a:buSzPts val="1800"/>
              <a:buNone/>
            </a:pPr>
            <a:r>
              <a:rPr lang="it-IT"/>
              <a:t>Il mistero della rete sul mondo</a:t>
            </a:r>
            <a:endParaRPr/>
          </a:p>
        </p:txBody>
      </p:sp>
      <p:sp>
        <p:nvSpPr>
          <p:cNvPr id="204" name="Google Shape;204;p17"/>
          <p:cNvSpPr txBox="1"/>
          <p:nvPr/>
        </p:nvSpPr>
        <p:spPr>
          <a:xfrm>
            <a:off x="1013272" y="3926275"/>
            <a:ext cx="964914" cy="524706"/>
          </a:xfrm>
          <a:prstGeom prst="rect">
            <a:avLst/>
          </a:prstGeom>
          <a:solidFill>
            <a:schemeClr val="lt1"/>
          </a:solidFill>
          <a:ln cap="flat" cmpd="sng" w="9525">
            <a:solidFill>
              <a:srgbClr val="D8D8D8"/>
            </a:solidFill>
            <a:prstDash val="solid"/>
            <a:round/>
            <a:headEnd len="sm" w="sm" type="none"/>
            <a:tailEnd len="sm" w="sm" type="none"/>
          </a:ln>
        </p:spPr>
        <p:txBody>
          <a:bodyPr anchorCtr="0" anchor="t" bIns="0" lIns="0" spcFirstLastPara="1" rIns="0" wrap="square" tIns="0">
            <a:normAutofit/>
          </a:bodyPr>
          <a:lstStyle/>
          <a:p>
            <a:pPr indent="0" lvl="0" marL="0" marR="0" rtl="0" algn="ctr">
              <a:lnSpc>
                <a:spcPct val="90000"/>
              </a:lnSpc>
              <a:spcBef>
                <a:spcPts val="1000"/>
              </a:spcBef>
              <a:spcAft>
                <a:spcPts val="0"/>
              </a:spcAft>
              <a:buClr>
                <a:schemeClr val="dk1"/>
              </a:buClr>
              <a:buSzPts val="1400"/>
              <a:buFont typeface="Arial"/>
              <a:buNone/>
            </a:pPr>
            <a:r>
              <a:rPr b="1" i="0" lang="it-IT" sz="1000" u="none" cap="none" strike="noStrike">
                <a:solidFill>
                  <a:schemeClr val="dk1"/>
                </a:solidFill>
                <a:latin typeface="Calibri"/>
                <a:ea typeface="Calibri"/>
                <a:cs typeface="Calibri"/>
                <a:sym typeface="Calibri"/>
              </a:rPr>
              <a:t>1-Base</a:t>
            </a:r>
            <a:endParaRPr b="1" i="0" sz="1000" u="none" cap="none" strike="noStrike">
              <a:solidFill>
                <a:schemeClr val="dk1"/>
              </a:solidFill>
              <a:latin typeface="Calibri"/>
              <a:ea typeface="Calibri"/>
              <a:cs typeface="Calibri"/>
              <a:sym typeface="Calibri"/>
            </a:endParaRPr>
          </a:p>
        </p:txBody>
      </p:sp>
      <p:sp>
        <p:nvSpPr>
          <p:cNvPr id="205" name="Google Shape;205;p17"/>
          <p:cNvSpPr txBox="1"/>
          <p:nvPr/>
        </p:nvSpPr>
        <p:spPr>
          <a:xfrm>
            <a:off x="2102216" y="3926275"/>
            <a:ext cx="989538" cy="524706"/>
          </a:xfrm>
          <a:prstGeom prst="rect">
            <a:avLst/>
          </a:prstGeom>
          <a:solidFill>
            <a:schemeClr val="lt1"/>
          </a:solidFill>
          <a:ln cap="flat" cmpd="sng" w="9525">
            <a:solidFill>
              <a:srgbClr val="D8D8D8"/>
            </a:solidFill>
            <a:prstDash val="solid"/>
            <a:round/>
            <a:headEnd len="sm" w="sm" type="none"/>
            <a:tailEnd len="sm" w="sm" type="none"/>
          </a:ln>
        </p:spPr>
        <p:txBody>
          <a:bodyPr anchorCtr="0" anchor="t" bIns="0" lIns="0" spcFirstLastPara="1" rIns="0" wrap="square" tIns="0">
            <a:normAutofit/>
          </a:bodyPr>
          <a:lstStyle/>
          <a:p>
            <a:pPr indent="0" lvl="0" marL="0" marR="0" rtl="0" algn="ctr">
              <a:lnSpc>
                <a:spcPct val="90000"/>
              </a:lnSpc>
              <a:spcBef>
                <a:spcPts val="1000"/>
              </a:spcBef>
              <a:spcAft>
                <a:spcPts val="0"/>
              </a:spcAft>
              <a:buClr>
                <a:schemeClr val="dk1"/>
              </a:buClr>
              <a:buSzPts val="1400"/>
              <a:buFont typeface="Arial"/>
              <a:buNone/>
            </a:pPr>
            <a:r>
              <a:rPr b="1" i="0" lang="it-IT" sz="1000" u="none" cap="none" strike="noStrike">
                <a:solidFill>
                  <a:schemeClr val="dk1"/>
                </a:solidFill>
                <a:latin typeface="Calibri"/>
                <a:ea typeface="Calibri"/>
                <a:cs typeface="Calibri"/>
                <a:sym typeface="Calibri"/>
              </a:rPr>
              <a:t>Compiti - semplici</a:t>
            </a:r>
            <a:endParaRPr b="1" i="0" sz="1000" u="none" cap="none" strike="noStrike">
              <a:solidFill>
                <a:schemeClr val="dk1"/>
              </a:solidFill>
              <a:latin typeface="Calibri"/>
              <a:ea typeface="Calibri"/>
              <a:cs typeface="Calibri"/>
              <a:sym typeface="Calibri"/>
            </a:endParaRPr>
          </a:p>
        </p:txBody>
      </p:sp>
      <p:sp>
        <p:nvSpPr>
          <p:cNvPr id="206" name="Google Shape;206;p17"/>
          <p:cNvSpPr txBox="1"/>
          <p:nvPr/>
        </p:nvSpPr>
        <p:spPr>
          <a:xfrm>
            <a:off x="3215784" y="3933855"/>
            <a:ext cx="948213" cy="524706"/>
          </a:xfrm>
          <a:prstGeom prst="rect">
            <a:avLst/>
          </a:prstGeom>
          <a:solidFill>
            <a:schemeClr val="lt1"/>
          </a:solidFill>
          <a:ln cap="flat" cmpd="sng" w="9525">
            <a:solidFill>
              <a:srgbClr val="D8D8D8"/>
            </a:solidFill>
            <a:prstDash val="solid"/>
            <a:round/>
            <a:headEnd len="sm" w="sm" type="none"/>
            <a:tailEnd len="sm" w="sm" type="none"/>
          </a:ln>
        </p:spPr>
        <p:txBody>
          <a:bodyPr anchorCtr="0" anchor="t" bIns="0" lIns="0" spcFirstLastPara="1" rIns="0" wrap="square" tIns="0">
            <a:normAutofit/>
          </a:bodyPr>
          <a:lstStyle/>
          <a:p>
            <a:pPr indent="0" lvl="0" marL="0" marR="0" rtl="0" algn="ctr">
              <a:lnSpc>
                <a:spcPct val="90000"/>
              </a:lnSpc>
              <a:spcBef>
                <a:spcPts val="1000"/>
              </a:spcBef>
              <a:spcAft>
                <a:spcPts val="0"/>
              </a:spcAft>
              <a:buClr>
                <a:schemeClr val="dk1"/>
              </a:buClr>
              <a:buSzPts val="1400"/>
              <a:buFont typeface="Arial"/>
              <a:buNone/>
            </a:pPr>
            <a:r>
              <a:rPr b="1" i="0" lang="it-IT" sz="1000" u="none" cap="none" strike="noStrike">
                <a:solidFill>
                  <a:schemeClr val="dk1"/>
                </a:solidFill>
                <a:latin typeface="Calibri"/>
                <a:ea typeface="Calibri"/>
                <a:cs typeface="Calibri"/>
                <a:sym typeface="Calibri"/>
              </a:rPr>
              <a:t>Con guida</a:t>
            </a:r>
            <a:endParaRPr/>
          </a:p>
        </p:txBody>
      </p:sp>
      <p:sp>
        <p:nvSpPr>
          <p:cNvPr id="207" name="Google Shape;207;p17"/>
          <p:cNvSpPr txBox="1"/>
          <p:nvPr/>
        </p:nvSpPr>
        <p:spPr>
          <a:xfrm>
            <a:off x="4330371" y="3926275"/>
            <a:ext cx="980183" cy="524706"/>
          </a:xfrm>
          <a:prstGeom prst="rect">
            <a:avLst/>
          </a:prstGeom>
          <a:solidFill>
            <a:schemeClr val="lt1"/>
          </a:solidFill>
          <a:ln cap="flat" cmpd="sng" w="9525">
            <a:solidFill>
              <a:srgbClr val="D8D8D8"/>
            </a:solidFill>
            <a:prstDash val="solid"/>
            <a:round/>
            <a:headEnd len="sm" w="sm" type="none"/>
            <a:tailEnd len="sm" w="sm" type="none"/>
          </a:ln>
        </p:spPr>
        <p:txBody>
          <a:bodyPr anchorCtr="0" anchor="t" bIns="0" lIns="36000" spcFirstLastPara="1" rIns="36000" wrap="square" tIns="0">
            <a:normAutofit/>
          </a:bodyPr>
          <a:lstStyle/>
          <a:p>
            <a:pPr indent="0" lvl="0" marL="0" marR="0" rtl="0" algn="ctr">
              <a:lnSpc>
                <a:spcPct val="90000"/>
              </a:lnSpc>
              <a:spcBef>
                <a:spcPts val="1000"/>
              </a:spcBef>
              <a:spcAft>
                <a:spcPts val="0"/>
              </a:spcAft>
              <a:buClr>
                <a:schemeClr val="dk1"/>
              </a:buClr>
              <a:buSzPts val="1400"/>
              <a:buFont typeface="Arial"/>
              <a:buNone/>
            </a:pPr>
            <a:r>
              <a:rPr b="1" i="0" lang="it-IT" sz="1000" u="none" cap="none" strike="noStrike">
                <a:solidFill>
                  <a:schemeClr val="dk1"/>
                </a:solidFill>
                <a:latin typeface="Calibri"/>
                <a:ea typeface="Calibri"/>
                <a:cs typeface="Calibri"/>
                <a:sym typeface="Calibri"/>
              </a:rPr>
              <a:t>Ricordo</a:t>
            </a:r>
            <a:endParaRPr b="1" i="0" sz="1000" u="none" cap="none" strike="noStrike">
              <a:solidFill>
                <a:schemeClr val="dk1"/>
              </a:solidFill>
              <a:latin typeface="Calibri"/>
              <a:ea typeface="Calibri"/>
              <a:cs typeface="Calibri"/>
              <a:sym typeface="Calibri"/>
            </a:endParaRPr>
          </a:p>
        </p:txBody>
      </p:sp>
      <p:pic>
        <p:nvPicPr>
          <p:cNvPr id="208" name="Google Shape;208;p17"/>
          <p:cNvPicPr preferRelativeResize="0"/>
          <p:nvPr/>
        </p:nvPicPr>
        <p:blipFill rotWithShape="1">
          <a:blip r:embed="rId3">
            <a:alphaModFix/>
          </a:blip>
          <a:srcRect b="0" l="0" r="0" t="0"/>
          <a:stretch/>
        </p:blipFill>
        <p:spPr>
          <a:xfrm>
            <a:off x="6096000" y="1621011"/>
            <a:ext cx="5146218" cy="3809730"/>
          </a:xfrm>
          <a:prstGeom prst="rect">
            <a:avLst/>
          </a:prstGeom>
          <a:noFill/>
          <a:ln>
            <a:noFill/>
          </a:ln>
        </p:spPr>
      </p:pic>
      <p:graphicFrame>
        <p:nvGraphicFramePr>
          <p:cNvPr id="209" name="Google Shape;209;p17"/>
          <p:cNvGraphicFramePr/>
          <p:nvPr/>
        </p:nvGraphicFramePr>
        <p:xfrm>
          <a:off x="2008554" y="4532719"/>
          <a:ext cx="3000000" cy="3000000"/>
        </p:xfrm>
        <a:graphic>
          <a:graphicData uri="http://schemas.openxmlformats.org/drawingml/2006/table">
            <a:tbl>
              <a:tblPr>
                <a:noFill/>
                <a:tableStyleId>{25DF062D-165F-4A14-B554-C7DFF180D9C4}</a:tableStyleId>
              </a:tblPr>
              <a:tblGrid>
                <a:gridCol w="1674800"/>
                <a:gridCol w="1627200"/>
              </a:tblGrid>
              <a:tr h="390525">
                <a:tc>
                  <a:txBody>
                    <a:bodyPr/>
                    <a:lstStyle/>
                    <a:p>
                      <a:pPr indent="0" lvl="0" marL="0" marR="0" rtl="0" algn="l">
                        <a:lnSpc>
                          <a:spcPct val="100000"/>
                        </a:lnSpc>
                        <a:spcBef>
                          <a:spcPts val="0"/>
                        </a:spcBef>
                        <a:spcAft>
                          <a:spcPts val="0"/>
                        </a:spcAft>
                        <a:buNone/>
                      </a:pPr>
                      <a:r>
                        <a:rPr b="1" lang="it-IT" sz="1100" u="none" cap="none" strike="noStrike">
                          <a:latin typeface="Calibri"/>
                          <a:ea typeface="Calibri"/>
                          <a:cs typeface="Calibri"/>
                          <a:sym typeface="Calibri"/>
                        </a:rPr>
                        <a:t>Area di Competenza </a:t>
                      </a:r>
                      <a:br>
                        <a:rPr b="1" lang="it-IT" sz="1100" u="none" cap="none" strike="noStrike">
                          <a:latin typeface="Calibri"/>
                          <a:ea typeface="Calibri"/>
                          <a:cs typeface="Calibri"/>
                          <a:sym typeface="Calibri"/>
                        </a:rPr>
                      </a:br>
                      <a:r>
                        <a:rPr b="1" lang="it-IT" sz="1100" u="none" cap="none" strike="noStrike">
                          <a:latin typeface="Calibri"/>
                          <a:ea typeface="Calibri"/>
                          <a:cs typeface="Calibri"/>
                          <a:sym typeface="Calibri"/>
                        </a:rPr>
                        <a:t>(dimensione1)</a:t>
                      </a:r>
                      <a:endParaRPr b="1" i="0" sz="1100" u="none" cap="none" strike="noStrike">
                        <a:solidFill>
                          <a:srgbClr val="000000"/>
                        </a:solidFill>
                        <a:latin typeface="Calibri"/>
                        <a:ea typeface="Calibri"/>
                        <a:cs typeface="Calibri"/>
                        <a:sym typeface="Calibri"/>
                      </a:endParaRPr>
                    </a:p>
                  </a:txBody>
                  <a:tcPr marT="9525" marB="0" marR="9525" marL="9525"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None/>
                      </a:pPr>
                      <a:r>
                        <a:rPr b="1" lang="it-IT" sz="1100" u="none" cap="none" strike="noStrike">
                          <a:latin typeface="Calibri"/>
                          <a:ea typeface="Calibri"/>
                          <a:cs typeface="Calibri"/>
                          <a:sym typeface="Calibri"/>
                        </a:rPr>
                        <a:t>Competenze</a:t>
                      </a:r>
                      <a:br>
                        <a:rPr b="1" lang="it-IT" sz="1100" u="none" cap="none" strike="noStrike">
                          <a:latin typeface="Calibri"/>
                          <a:ea typeface="Calibri"/>
                          <a:cs typeface="Calibri"/>
                          <a:sym typeface="Calibri"/>
                        </a:rPr>
                      </a:br>
                      <a:r>
                        <a:rPr b="1" lang="it-IT" sz="1100" u="none" cap="none" strike="noStrike">
                          <a:latin typeface="Calibri"/>
                          <a:ea typeface="Calibri"/>
                          <a:cs typeface="Calibri"/>
                          <a:sym typeface="Calibri"/>
                        </a:rPr>
                        <a:t>(dimensione 2)</a:t>
                      </a:r>
                      <a:endParaRPr b="1" i="0" sz="1100" u="none" cap="none" strike="noStrike">
                        <a:solidFill>
                          <a:srgbClr val="000000"/>
                        </a:solidFill>
                        <a:latin typeface="Calibri"/>
                        <a:ea typeface="Calibri"/>
                        <a:cs typeface="Calibri"/>
                        <a:sym typeface="Calibri"/>
                      </a:endParaRPr>
                    </a:p>
                  </a:txBody>
                  <a:tcPr marT="9525" marB="0" marR="9525" marL="9525"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chemeClr val="dk1"/>
                      </a:solidFill>
                      <a:prstDash val="solid"/>
                      <a:round/>
                      <a:headEnd len="sm" w="sm" type="none"/>
                      <a:tailEnd len="sm" w="sm" type="none"/>
                    </a:lnB>
                  </a:tcPr>
                </a:tc>
              </a:tr>
              <a:tr h="571500">
                <a:tc>
                  <a:txBody>
                    <a:bodyPr/>
                    <a:lstStyle/>
                    <a:p>
                      <a:pPr indent="0" lvl="0" marL="0" marR="0" rtl="0" algn="l">
                        <a:lnSpc>
                          <a:spcPct val="100000"/>
                        </a:lnSpc>
                        <a:spcBef>
                          <a:spcPts val="0"/>
                        </a:spcBef>
                        <a:spcAft>
                          <a:spcPts val="0"/>
                        </a:spcAft>
                        <a:buNone/>
                      </a:pPr>
                      <a:r>
                        <a:rPr lang="it-IT" sz="1100" u="none" cap="none" strike="noStrike">
                          <a:latin typeface="Calibri"/>
                          <a:ea typeface="Calibri"/>
                          <a:cs typeface="Calibri"/>
                          <a:sym typeface="Calibri"/>
                        </a:rPr>
                        <a:t>2.</a:t>
                      </a:r>
                      <a:endParaRPr/>
                    </a:p>
                    <a:p>
                      <a:pPr indent="0" lvl="0" marL="0" marR="0" rtl="0" algn="l">
                        <a:lnSpc>
                          <a:spcPct val="100000"/>
                        </a:lnSpc>
                        <a:spcBef>
                          <a:spcPts val="0"/>
                        </a:spcBef>
                        <a:spcAft>
                          <a:spcPts val="0"/>
                        </a:spcAft>
                        <a:buNone/>
                      </a:pPr>
                      <a:r>
                        <a:rPr lang="it-IT" sz="1100" u="none" cap="none" strike="noStrike">
                          <a:latin typeface="Calibri"/>
                          <a:ea typeface="Calibri"/>
                          <a:cs typeface="Calibri"/>
                          <a:sym typeface="Calibri"/>
                        </a:rPr>
                        <a:t> Comunicazione e collaborazione</a:t>
                      </a:r>
                      <a:endParaRPr b="0" i="0" sz="1100" u="none" cap="none" strike="noStrike">
                        <a:solidFill>
                          <a:srgbClr val="000000"/>
                        </a:solidFill>
                        <a:latin typeface="Calibri"/>
                        <a:ea typeface="Calibri"/>
                        <a:cs typeface="Calibri"/>
                        <a:sym typeface="Calibri"/>
                      </a:endParaRPr>
                    </a:p>
                  </a:txBody>
                  <a:tcPr marT="9525" marB="0" marR="9525" marL="95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dk1"/>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chemeClr val="lt2"/>
                    </a:solidFill>
                  </a:tcPr>
                </a:tc>
                <a:tc>
                  <a:txBody>
                    <a:bodyPr/>
                    <a:lstStyle/>
                    <a:p>
                      <a:pPr indent="0" lvl="0" marL="0" marR="0" rtl="0" algn="l">
                        <a:lnSpc>
                          <a:spcPct val="100000"/>
                        </a:lnSpc>
                        <a:spcBef>
                          <a:spcPts val="0"/>
                        </a:spcBef>
                        <a:spcAft>
                          <a:spcPts val="0"/>
                        </a:spcAft>
                        <a:buNone/>
                      </a:pPr>
                      <a:r>
                        <a:rPr lang="it-IT" sz="1100" u="none" cap="none" strike="noStrike">
                          <a:latin typeface="Calibri"/>
                          <a:ea typeface="Calibri"/>
                          <a:cs typeface="Calibri"/>
                          <a:sym typeface="Calibri"/>
                        </a:rPr>
                        <a:t>2.1 </a:t>
                      </a:r>
                      <a:endParaRPr/>
                    </a:p>
                    <a:p>
                      <a:pPr indent="0" lvl="0" marL="0" marR="0" rtl="0" algn="l">
                        <a:lnSpc>
                          <a:spcPct val="100000"/>
                        </a:lnSpc>
                        <a:spcBef>
                          <a:spcPts val="0"/>
                        </a:spcBef>
                        <a:spcAft>
                          <a:spcPts val="0"/>
                        </a:spcAft>
                        <a:buNone/>
                      </a:pPr>
                      <a:r>
                        <a:rPr lang="it-IT" sz="1100" u="none" cap="none" strike="noStrike">
                          <a:latin typeface="Calibri"/>
                          <a:ea typeface="Calibri"/>
                          <a:cs typeface="Calibri"/>
                          <a:sym typeface="Calibri"/>
                        </a:rPr>
                        <a:t>Interagire con le tecnologie digitali</a:t>
                      </a:r>
                      <a:endParaRPr b="0" i="0" sz="1100" u="none" cap="none" strike="noStrike">
                        <a:solidFill>
                          <a:srgbClr val="000000"/>
                        </a:solidFill>
                        <a:latin typeface="Calibri"/>
                        <a:ea typeface="Calibri"/>
                        <a:cs typeface="Calibri"/>
                        <a:sym typeface="Calibri"/>
                      </a:endParaRPr>
                    </a:p>
                  </a:txBody>
                  <a:tcPr marT="9525" marB="0" marR="9525" marL="9525">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dk1"/>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chemeClr val="lt2"/>
                    </a:solidFill>
                  </a:tcPr>
                </a:tc>
              </a:tr>
              <a:tr h="381000">
                <a:tc>
                  <a:txBody>
                    <a:bodyPr/>
                    <a:lstStyle/>
                    <a:p>
                      <a:pPr indent="0" lvl="0" marL="0" marR="0" rtl="0" algn="l">
                        <a:lnSpc>
                          <a:spcPct val="100000"/>
                        </a:lnSpc>
                        <a:spcBef>
                          <a:spcPts val="0"/>
                        </a:spcBef>
                        <a:spcAft>
                          <a:spcPts val="0"/>
                        </a:spcAft>
                        <a:buNone/>
                      </a:pPr>
                      <a:r>
                        <a:rPr lang="it-IT" sz="1100" u="none" cap="none" strike="noStrike">
                          <a:latin typeface="Calibri"/>
                          <a:ea typeface="Calibri"/>
                          <a:cs typeface="Calibri"/>
                          <a:sym typeface="Calibri"/>
                        </a:rPr>
                        <a:t>5.</a:t>
                      </a:r>
                      <a:br>
                        <a:rPr lang="it-IT" sz="1100" u="none" cap="none" strike="noStrike">
                          <a:latin typeface="Calibri"/>
                          <a:ea typeface="Calibri"/>
                          <a:cs typeface="Calibri"/>
                          <a:sym typeface="Calibri"/>
                        </a:rPr>
                      </a:br>
                      <a:r>
                        <a:rPr lang="it-IT" sz="1100" u="none" cap="none" strike="noStrike">
                          <a:latin typeface="Calibri"/>
                          <a:ea typeface="Calibri"/>
                          <a:cs typeface="Calibri"/>
                          <a:sym typeface="Calibri"/>
                        </a:rPr>
                        <a:t>Risolvere i problemi</a:t>
                      </a:r>
                      <a:endParaRPr b="0" i="0" sz="1100" u="none" cap="none" strike="noStrike">
                        <a:solidFill>
                          <a:srgbClr val="000000"/>
                        </a:solidFill>
                        <a:latin typeface="Calibri"/>
                        <a:ea typeface="Calibri"/>
                        <a:cs typeface="Calibri"/>
                        <a:sym typeface="Calibri"/>
                      </a:endParaRPr>
                    </a:p>
                  </a:txBody>
                  <a:tcPr marT="9525" marB="0" marR="9525" marL="9525"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1EFD8"/>
                    </a:solidFill>
                  </a:tcPr>
                </a:tc>
                <a:tc>
                  <a:txBody>
                    <a:bodyPr/>
                    <a:lstStyle/>
                    <a:p>
                      <a:pPr indent="0" lvl="0" marL="0" marR="0" rtl="0" algn="l">
                        <a:lnSpc>
                          <a:spcPct val="100000"/>
                        </a:lnSpc>
                        <a:spcBef>
                          <a:spcPts val="0"/>
                        </a:spcBef>
                        <a:spcAft>
                          <a:spcPts val="0"/>
                        </a:spcAft>
                        <a:buNone/>
                      </a:pPr>
                      <a:r>
                        <a:rPr lang="it-IT" sz="1100" u="none" cap="none" strike="noStrike">
                          <a:latin typeface="Calibri"/>
                          <a:ea typeface="Calibri"/>
                          <a:cs typeface="Calibri"/>
                          <a:sym typeface="Calibri"/>
                        </a:rPr>
                        <a:t>5.2 Identificare i bisogni e le risposte tecnologiche</a:t>
                      </a:r>
                      <a:endParaRPr b="0" i="0" sz="1100" u="none" cap="none" strike="noStrike">
                        <a:solidFill>
                          <a:srgbClr val="000000"/>
                        </a:solidFill>
                        <a:latin typeface="Calibri"/>
                        <a:ea typeface="Calibri"/>
                        <a:cs typeface="Calibri"/>
                        <a:sym typeface="Calibri"/>
                      </a:endParaRPr>
                    </a:p>
                  </a:txBody>
                  <a:tcPr marT="9525" marB="0" marR="9525" marL="9525" anchor="b">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E1EFD8"/>
                    </a:solidFill>
                  </a:tcPr>
                </a:tc>
              </a:tr>
            </a:tbl>
          </a:graphicData>
        </a:graphic>
      </p:graphicFrame>
      <p:pic>
        <p:nvPicPr>
          <p:cNvPr id="210" name="Google Shape;210;p17"/>
          <p:cNvPicPr preferRelativeResize="0"/>
          <p:nvPr/>
        </p:nvPicPr>
        <p:blipFill rotWithShape="1">
          <a:blip r:embed="rId4">
            <a:alphaModFix/>
          </a:blip>
          <a:srcRect b="0" l="0" r="0" t="0"/>
          <a:stretch/>
        </p:blipFill>
        <p:spPr>
          <a:xfrm>
            <a:off x="1079282" y="5200431"/>
            <a:ext cx="816720" cy="816720"/>
          </a:xfrm>
          <a:prstGeom prst="rect">
            <a:avLst/>
          </a:prstGeom>
          <a:noFill/>
          <a:ln>
            <a:noFill/>
          </a:ln>
        </p:spPr>
      </p:pic>
      <p:pic>
        <p:nvPicPr>
          <p:cNvPr id="211" name="Google Shape;211;p17"/>
          <p:cNvPicPr preferRelativeResize="0"/>
          <p:nvPr/>
        </p:nvPicPr>
        <p:blipFill rotWithShape="1">
          <a:blip r:embed="rId5">
            <a:alphaModFix/>
          </a:blip>
          <a:srcRect b="0" l="0" r="0" t="0"/>
          <a:stretch/>
        </p:blipFill>
        <p:spPr>
          <a:xfrm>
            <a:off x="1041972" y="4402060"/>
            <a:ext cx="854030" cy="85403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18"/>
          <p:cNvSpPr txBox="1"/>
          <p:nvPr>
            <p:ph idx="12" type="sldNum"/>
          </p:nvPr>
        </p:nvSpPr>
        <p:spPr>
          <a:xfrm>
            <a:off x="4724400" y="6356350"/>
            <a:ext cx="2743200" cy="3651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00"/>
              <a:buNone/>
            </a:pPr>
            <a:fld id="{00000000-1234-1234-1234-123412341234}" type="slidenum">
              <a:rPr lang="it-IT"/>
              <a:t>‹#›</a:t>
            </a:fld>
            <a:endParaRPr/>
          </a:p>
        </p:txBody>
      </p:sp>
      <p:sp>
        <p:nvSpPr>
          <p:cNvPr id="217" name="Google Shape;217;p18"/>
          <p:cNvSpPr txBox="1"/>
          <p:nvPr>
            <p:ph idx="1" type="body"/>
          </p:nvPr>
        </p:nvSpPr>
        <p:spPr>
          <a:xfrm>
            <a:off x="869364" y="965269"/>
            <a:ext cx="5497255" cy="1487567"/>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1000"/>
              </a:spcBef>
              <a:spcAft>
                <a:spcPts val="0"/>
              </a:spcAft>
              <a:buSzPts val="1400"/>
              <a:buNone/>
            </a:pPr>
            <a:r>
              <a:rPr b="1" lang="it-IT">
                <a:solidFill>
                  <a:srgbClr val="E74D88"/>
                </a:solidFill>
              </a:rPr>
              <a:t>Descrizione attività</a:t>
            </a:r>
            <a:r>
              <a:rPr b="1" lang="it-IT">
                <a:solidFill>
                  <a:schemeClr val="dk1"/>
                </a:solidFill>
              </a:rPr>
              <a:t>: </a:t>
            </a:r>
            <a:r>
              <a:rPr lang="it-IT">
                <a:solidFill>
                  <a:schemeClr val="dk1"/>
                </a:solidFill>
              </a:rPr>
              <a:t>il mondo è stato intrappolato in una gigantesca rete riusciranno i nostri bambini a capire da chi e per quale motivo? Alla scoperta della nascita di Internet. </a:t>
            </a:r>
            <a:endParaRPr/>
          </a:p>
          <a:p>
            <a:pPr indent="0" lvl="0" marL="0" rtl="0" algn="just">
              <a:lnSpc>
                <a:spcPct val="90000"/>
              </a:lnSpc>
              <a:spcBef>
                <a:spcPts val="1000"/>
              </a:spcBef>
              <a:spcAft>
                <a:spcPts val="0"/>
              </a:spcAft>
              <a:buSzPts val="1400"/>
              <a:buNone/>
            </a:pPr>
            <a:r>
              <a:rPr b="1" lang="it-IT">
                <a:solidFill>
                  <a:srgbClr val="E74D88"/>
                </a:solidFill>
              </a:rPr>
              <a:t>Setting</a:t>
            </a:r>
            <a:r>
              <a:rPr b="1" lang="it-IT">
                <a:solidFill>
                  <a:schemeClr val="dk1"/>
                </a:solidFill>
              </a:rPr>
              <a:t>:</a:t>
            </a:r>
            <a:r>
              <a:rPr b="1" lang="it-IT">
                <a:solidFill>
                  <a:srgbClr val="E74D88"/>
                </a:solidFill>
              </a:rPr>
              <a:t> </a:t>
            </a:r>
            <a:r>
              <a:rPr lang="it-IT">
                <a:solidFill>
                  <a:schemeClr val="dk1"/>
                </a:solidFill>
              </a:rPr>
              <a:t>su un muro della sezione (o di un’altra aula) c’è un grande foglio bianco sul quale è possibile proiettare immagini. Su due tavolini ai lati del foglio troviamo pennarelli di diversi colori.</a:t>
            </a:r>
            <a:endParaRPr/>
          </a:p>
        </p:txBody>
      </p:sp>
      <p:sp>
        <p:nvSpPr>
          <p:cNvPr id="218" name="Google Shape;218;p18"/>
          <p:cNvSpPr txBox="1"/>
          <p:nvPr>
            <p:ph idx="2" type="body"/>
          </p:nvPr>
        </p:nvSpPr>
        <p:spPr>
          <a:xfrm>
            <a:off x="7507224" y="1545418"/>
            <a:ext cx="4395481" cy="1380662"/>
          </a:xfrm>
          <a:prstGeom prst="rect">
            <a:avLst/>
          </a:prstGeom>
          <a:solidFill>
            <a:srgbClr val="F2F2F2"/>
          </a:solidFill>
          <a:ln>
            <a:noFill/>
          </a:ln>
        </p:spPr>
        <p:txBody>
          <a:bodyPr anchorCtr="0" anchor="t" bIns="0" lIns="0" spcFirstLastPara="1" rIns="0" wrap="square" tIns="0">
            <a:normAutofit/>
          </a:bodyPr>
          <a:lstStyle/>
          <a:p>
            <a:pPr indent="0" lvl="0" marL="0" rtl="0" algn="ctr">
              <a:lnSpc>
                <a:spcPct val="90000"/>
              </a:lnSpc>
              <a:spcBef>
                <a:spcPts val="1000"/>
              </a:spcBef>
              <a:spcAft>
                <a:spcPts val="0"/>
              </a:spcAft>
              <a:buClr>
                <a:schemeClr val="dk1"/>
              </a:buClr>
              <a:buSzPts val="1400"/>
              <a:buNone/>
            </a:pPr>
            <a:r>
              <a:rPr lang="it-IT" sz="1200"/>
              <a:t>Foglio bianco (es. rotolo plotter)</a:t>
            </a:r>
            <a:endParaRPr/>
          </a:p>
          <a:p>
            <a:pPr indent="0" lvl="0" marL="0" rtl="0" algn="ctr">
              <a:lnSpc>
                <a:spcPct val="90000"/>
              </a:lnSpc>
              <a:spcBef>
                <a:spcPts val="1000"/>
              </a:spcBef>
              <a:spcAft>
                <a:spcPts val="0"/>
              </a:spcAft>
              <a:buClr>
                <a:schemeClr val="dk1"/>
              </a:buClr>
              <a:buSzPts val="1400"/>
              <a:buNone/>
            </a:pPr>
            <a:r>
              <a:rPr lang="it-IT" sz="1200"/>
              <a:t>Pennarelli</a:t>
            </a:r>
            <a:endParaRPr/>
          </a:p>
          <a:p>
            <a:pPr indent="0" lvl="0" marL="0" rtl="0" algn="ctr">
              <a:lnSpc>
                <a:spcPct val="90000"/>
              </a:lnSpc>
              <a:spcBef>
                <a:spcPts val="1000"/>
              </a:spcBef>
              <a:spcAft>
                <a:spcPts val="0"/>
              </a:spcAft>
              <a:buClr>
                <a:schemeClr val="dk1"/>
              </a:buClr>
              <a:buSzPts val="1400"/>
              <a:buNone/>
            </a:pPr>
            <a:r>
              <a:rPr lang="it-IT" sz="1200"/>
              <a:t>Scotch</a:t>
            </a:r>
            <a:endParaRPr/>
          </a:p>
          <a:p>
            <a:pPr indent="0" lvl="0" marL="0" rtl="0" algn="ctr">
              <a:lnSpc>
                <a:spcPct val="90000"/>
              </a:lnSpc>
              <a:spcBef>
                <a:spcPts val="1000"/>
              </a:spcBef>
              <a:spcAft>
                <a:spcPts val="0"/>
              </a:spcAft>
              <a:buClr>
                <a:schemeClr val="dk1"/>
              </a:buClr>
              <a:buSzPts val="1400"/>
              <a:buNone/>
            </a:pPr>
            <a:r>
              <a:rPr lang="it-IT" sz="1200"/>
              <a:t>Proiettore </a:t>
            </a:r>
            <a:endParaRPr/>
          </a:p>
          <a:p>
            <a:pPr indent="0" lvl="0" marL="0" rtl="0" algn="ctr">
              <a:lnSpc>
                <a:spcPct val="90000"/>
              </a:lnSpc>
              <a:spcBef>
                <a:spcPts val="1000"/>
              </a:spcBef>
              <a:spcAft>
                <a:spcPts val="0"/>
              </a:spcAft>
              <a:buClr>
                <a:schemeClr val="dk1"/>
              </a:buClr>
              <a:buSzPts val="1400"/>
              <a:buNone/>
            </a:pPr>
            <a:r>
              <a:t/>
            </a:r>
            <a:endParaRPr/>
          </a:p>
        </p:txBody>
      </p:sp>
      <p:sp>
        <p:nvSpPr>
          <p:cNvPr id="219" name="Google Shape;219;p18"/>
          <p:cNvSpPr txBox="1"/>
          <p:nvPr>
            <p:ph idx="3" type="body"/>
          </p:nvPr>
        </p:nvSpPr>
        <p:spPr>
          <a:xfrm>
            <a:off x="6096000" y="267709"/>
            <a:ext cx="5840550" cy="371097"/>
          </a:xfrm>
          <a:prstGeom prst="rect">
            <a:avLst/>
          </a:prstGeom>
          <a:noFill/>
          <a:ln>
            <a:noFill/>
          </a:ln>
        </p:spPr>
        <p:txBody>
          <a:bodyPr anchorCtr="0" anchor="t" bIns="45700" lIns="91425" spcFirstLastPara="1" rIns="91425" wrap="square" tIns="45700">
            <a:normAutofit lnSpcReduction="10000"/>
          </a:bodyPr>
          <a:lstStyle/>
          <a:p>
            <a:pPr indent="-228600" lvl="0" marL="457200" rtl="0" algn="r">
              <a:lnSpc>
                <a:spcPct val="90000"/>
              </a:lnSpc>
              <a:spcBef>
                <a:spcPts val="1000"/>
              </a:spcBef>
              <a:spcAft>
                <a:spcPts val="0"/>
              </a:spcAft>
              <a:buClr>
                <a:srgbClr val="3F255D"/>
              </a:buClr>
              <a:buSzPts val="1200"/>
              <a:buNone/>
            </a:pPr>
            <a:r>
              <a:rPr lang="it-IT"/>
              <a:t>IMMAGINI, SUONI, COLORI - I DISCORSI E LE PAROLE -LA CONOSCENZA DEL MONDO</a:t>
            </a:r>
            <a:endParaRPr/>
          </a:p>
          <a:p>
            <a:pPr indent="-228600" lvl="0" marL="457200" rtl="0" algn="r">
              <a:lnSpc>
                <a:spcPct val="90000"/>
              </a:lnSpc>
              <a:spcBef>
                <a:spcPts val="1000"/>
              </a:spcBef>
              <a:spcAft>
                <a:spcPts val="0"/>
              </a:spcAft>
              <a:buClr>
                <a:srgbClr val="3F255D"/>
              </a:buClr>
              <a:buSzPts val="1200"/>
              <a:buNone/>
            </a:pPr>
            <a:r>
              <a:t/>
            </a:r>
            <a:endParaRPr/>
          </a:p>
        </p:txBody>
      </p:sp>
      <p:sp>
        <p:nvSpPr>
          <p:cNvPr id="220" name="Google Shape;220;p18"/>
          <p:cNvSpPr txBox="1"/>
          <p:nvPr>
            <p:ph idx="4" type="body"/>
          </p:nvPr>
        </p:nvSpPr>
        <p:spPr>
          <a:xfrm>
            <a:off x="869364" y="2353840"/>
            <a:ext cx="5497255" cy="2973281"/>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1000"/>
              </a:spcBef>
              <a:spcAft>
                <a:spcPts val="0"/>
              </a:spcAft>
              <a:buClr>
                <a:schemeClr val="dk1"/>
              </a:buClr>
              <a:buSzPts val="1400"/>
              <a:buNone/>
            </a:pPr>
            <a:r>
              <a:rPr b="1" lang="it-IT">
                <a:solidFill>
                  <a:srgbClr val="E74D88"/>
                </a:solidFill>
              </a:rPr>
              <a:t>Anticipare</a:t>
            </a:r>
            <a:r>
              <a:rPr b="1" lang="it-IT">
                <a:solidFill>
                  <a:schemeClr val="dk1"/>
                </a:solidFill>
              </a:rPr>
              <a:t>: </a:t>
            </a:r>
            <a:r>
              <a:rPr lang="it-IT">
                <a:solidFill>
                  <a:schemeClr val="dk1"/>
                </a:solidFill>
              </a:rPr>
              <a:t>ogni bambino sceglierà uno spazio sul foglio bianco appeso al muro e con i pennarelli disegnerà una casa, del colore, delle dimensioni e della forma che vuole. </a:t>
            </a:r>
            <a:endParaRPr/>
          </a:p>
          <a:p>
            <a:pPr indent="0" lvl="0" marL="0" rtl="0" algn="l">
              <a:lnSpc>
                <a:spcPct val="90000"/>
              </a:lnSpc>
              <a:spcBef>
                <a:spcPts val="1000"/>
              </a:spcBef>
              <a:spcAft>
                <a:spcPts val="0"/>
              </a:spcAft>
              <a:buClr>
                <a:schemeClr val="dk1"/>
              </a:buClr>
              <a:buSzPts val="1400"/>
              <a:buNone/>
            </a:pPr>
            <a:r>
              <a:rPr lang="it-IT">
                <a:solidFill>
                  <a:schemeClr val="dk1"/>
                </a:solidFill>
              </a:rPr>
              <a:t>L’insegnante racconterà poi ai bambini la storia di Internet, molto sintetica e ridotta al minimo. </a:t>
            </a:r>
            <a:endParaRPr/>
          </a:p>
          <a:p>
            <a:pPr indent="0" lvl="0" marL="0" rtl="0" algn="ctr">
              <a:lnSpc>
                <a:spcPct val="90000"/>
              </a:lnSpc>
              <a:spcBef>
                <a:spcPts val="1000"/>
              </a:spcBef>
              <a:spcAft>
                <a:spcPts val="0"/>
              </a:spcAft>
              <a:buSzPts val="1400"/>
              <a:buNone/>
            </a:pPr>
            <a:r>
              <a:rPr lang="it-IT">
                <a:solidFill>
                  <a:schemeClr val="dk1"/>
                </a:solidFill>
                <a:latin typeface="Cambria"/>
                <a:ea typeface="Cambria"/>
                <a:cs typeface="Cambria"/>
                <a:sym typeface="Cambria"/>
              </a:rPr>
              <a:t>“Sapete bambini un bel giorno un gigantesco intreccio di fili ha ricoperto tutto il pianeta Terra, proprio il pianeta in cui viviamo noi. Nessuno poteva vederli, erano invisibili! Però tutti sapevano della loro esistenza. Tutto è iniziato il 29 ottobre 1969, negli Stati Uniti, quando a Leonard venne chiesto di collegare due computer molto molto lontani tra loro. Gli studiosi che lavoravano giorno e notte al progetto decisero di provare a scambiarsi un messaggio scritto e incredibilmente ci riuscirono! Proprio da quel momento in poi il mondo cambiò! Qualche anno più tardi, quando i bambini del 69 erano ormai diventai grandicelli, più grandi di voi, grandi che potevano addirittura guidare la macchina. </a:t>
            </a:r>
            <a:endParaRPr/>
          </a:p>
          <a:p>
            <a:pPr indent="0" lvl="0" marL="0" rtl="0" algn="ctr">
              <a:lnSpc>
                <a:spcPct val="90000"/>
              </a:lnSpc>
              <a:spcBef>
                <a:spcPts val="1000"/>
              </a:spcBef>
              <a:spcAft>
                <a:spcPts val="0"/>
              </a:spcAft>
              <a:buSzPts val="1400"/>
              <a:buNone/>
            </a:pPr>
            <a:r>
              <a:rPr lang="it-IT">
                <a:solidFill>
                  <a:schemeClr val="dk1"/>
                </a:solidFill>
                <a:latin typeface="Cambria"/>
                <a:ea typeface="Cambria"/>
                <a:cs typeface="Cambria"/>
                <a:sym typeface="Cambria"/>
              </a:rPr>
              <a:t>Quell’anno era il 1990 e Tim inventò il primo sito web. Ed ecco che, poco alla volta e in ogni posto del mondo, le persone hanno iniziano a scambiarsi messaggi. Nonostante le distanze, i confini e i muri"</a:t>
            </a:r>
            <a:endParaRPr/>
          </a:p>
        </p:txBody>
      </p:sp>
      <p:sp>
        <p:nvSpPr>
          <p:cNvPr id="221" name="Google Shape;221;p18"/>
          <p:cNvSpPr txBox="1"/>
          <p:nvPr>
            <p:ph idx="5" type="body"/>
          </p:nvPr>
        </p:nvSpPr>
        <p:spPr>
          <a:xfrm>
            <a:off x="7507224" y="1160492"/>
            <a:ext cx="4395481" cy="371097"/>
          </a:xfrm>
          <a:prstGeom prst="rect">
            <a:avLst/>
          </a:prstGeom>
          <a:noFill/>
          <a:ln>
            <a:noFill/>
          </a:ln>
        </p:spPr>
        <p:txBody>
          <a:bodyPr anchorCtr="0" anchor="t" bIns="0" lIns="91425" spcFirstLastPara="1" rIns="91425" wrap="square" tIns="0">
            <a:noAutofit/>
          </a:bodyPr>
          <a:lstStyle/>
          <a:p>
            <a:pPr indent="0" lvl="0" marL="0" rtl="0" algn="ctr">
              <a:lnSpc>
                <a:spcPct val="90000"/>
              </a:lnSpc>
              <a:spcBef>
                <a:spcPts val="1000"/>
              </a:spcBef>
              <a:spcAft>
                <a:spcPts val="0"/>
              </a:spcAft>
              <a:buClr>
                <a:srgbClr val="E74D88"/>
              </a:buClr>
              <a:buSzPts val="1800"/>
              <a:buNone/>
            </a:pPr>
            <a:r>
              <a:rPr lang="it-IT"/>
              <a:t>Materiali e Risorse</a:t>
            </a:r>
            <a:endParaRPr/>
          </a:p>
        </p:txBody>
      </p:sp>
      <p:sp>
        <p:nvSpPr>
          <p:cNvPr id="222" name="Google Shape;222;p18"/>
          <p:cNvSpPr txBox="1"/>
          <p:nvPr/>
        </p:nvSpPr>
        <p:spPr>
          <a:xfrm>
            <a:off x="869363" y="5363850"/>
            <a:ext cx="5497255" cy="46166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it-IT" sz="1200" u="none" cap="none" strike="noStrike">
                <a:solidFill>
                  <a:schemeClr val="dk1"/>
                </a:solidFill>
                <a:latin typeface="Calibri"/>
                <a:ea typeface="Calibri"/>
                <a:cs typeface="Calibri"/>
                <a:sym typeface="Calibri"/>
              </a:rPr>
              <a:t>Sul muro viene proiettato il planisfero del mondo e l’insegnante chiede ai bambini di provare a descrivere cosa vedono. </a:t>
            </a:r>
            <a:endParaRPr/>
          </a:p>
        </p:txBody>
      </p:sp>
      <p:sp>
        <p:nvSpPr>
          <p:cNvPr id="223" name="Google Shape;223;p18"/>
          <p:cNvSpPr txBox="1"/>
          <p:nvPr>
            <p:ph idx="6" type="body"/>
          </p:nvPr>
        </p:nvSpPr>
        <p:spPr>
          <a:xfrm>
            <a:off x="7507224" y="3831418"/>
            <a:ext cx="4395481" cy="1723552"/>
          </a:xfrm>
          <a:prstGeom prst="rect">
            <a:avLst/>
          </a:prstGeom>
          <a:solidFill>
            <a:srgbClr val="F2F2F2"/>
          </a:solidFill>
          <a:ln>
            <a:noFill/>
          </a:ln>
        </p:spPr>
        <p:txBody>
          <a:bodyPr anchorCtr="0" anchor="t" bIns="0" lIns="0" spcFirstLastPara="1" rIns="0" wrap="square" tIns="0">
            <a:normAutofit/>
          </a:bodyPr>
          <a:lstStyle/>
          <a:p>
            <a:pPr indent="0" lvl="0" marL="0" rtl="0" algn="ctr">
              <a:lnSpc>
                <a:spcPct val="150000"/>
              </a:lnSpc>
              <a:spcBef>
                <a:spcPts val="600"/>
              </a:spcBef>
              <a:spcAft>
                <a:spcPts val="0"/>
              </a:spcAft>
              <a:buSzPts val="1400"/>
              <a:buNone/>
            </a:pPr>
            <a:r>
              <a:rPr b="0" lang="it-IT" sz="1200"/>
              <a:t>In questa attività il docente ricopre un ruolo fondamentale per contrastare l’eventuale semplificazione dell’attività da parte dei bambini, per questo molta attenzione va posta nelle riflessioni finali che dovranno essere ampie, provando ad avvicinare il bambino alla realtà che lo circonda, portando esempi concreti e comprensibili. </a:t>
            </a:r>
            <a:endParaRPr/>
          </a:p>
          <a:p>
            <a:pPr indent="0" lvl="0" marL="0" rtl="0" algn="ctr">
              <a:lnSpc>
                <a:spcPct val="90000"/>
              </a:lnSpc>
              <a:spcBef>
                <a:spcPts val="1600"/>
              </a:spcBef>
              <a:spcAft>
                <a:spcPts val="0"/>
              </a:spcAft>
              <a:buClr>
                <a:schemeClr val="dk1"/>
              </a:buClr>
              <a:buSzPts val="1400"/>
              <a:buNone/>
            </a:pPr>
            <a:r>
              <a:t/>
            </a:r>
            <a:endParaRPr/>
          </a:p>
        </p:txBody>
      </p:sp>
      <p:sp>
        <p:nvSpPr>
          <p:cNvPr id="224" name="Google Shape;224;p18"/>
          <p:cNvSpPr txBox="1"/>
          <p:nvPr>
            <p:ph idx="7" type="body"/>
          </p:nvPr>
        </p:nvSpPr>
        <p:spPr>
          <a:xfrm>
            <a:off x="7507224" y="3446492"/>
            <a:ext cx="4395481" cy="371097"/>
          </a:xfrm>
          <a:prstGeom prst="rect">
            <a:avLst/>
          </a:prstGeom>
          <a:noFill/>
          <a:ln>
            <a:noFill/>
          </a:ln>
        </p:spPr>
        <p:txBody>
          <a:bodyPr anchorCtr="0" anchor="t" bIns="0" lIns="91425" spcFirstLastPara="1" rIns="91425" wrap="square" tIns="0">
            <a:noAutofit/>
          </a:bodyPr>
          <a:lstStyle/>
          <a:p>
            <a:pPr indent="0" lvl="0" marL="0" rtl="0" algn="ctr">
              <a:lnSpc>
                <a:spcPct val="90000"/>
              </a:lnSpc>
              <a:spcBef>
                <a:spcPts val="1000"/>
              </a:spcBef>
              <a:spcAft>
                <a:spcPts val="0"/>
              </a:spcAft>
              <a:buClr>
                <a:srgbClr val="E74D88"/>
              </a:buClr>
              <a:buSzPts val="1800"/>
              <a:buNone/>
            </a:pPr>
            <a:r>
              <a:rPr lang="it-IT"/>
              <a:t>Note</a:t>
            </a:r>
            <a:endParaRPr/>
          </a:p>
        </p:txBody>
      </p:sp>
      <p:pic>
        <p:nvPicPr>
          <p:cNvPr descr="Scena extraurbana" id="225" name="Google Shape;225;p18"/>
          <p:cNvPicPr preferRelativeResize="0"/>
          <p:nvPr/>
        </p:nvPicPr>
        <p:blipFill rotWithShape="1">
          <a:blip r:embed="rId3">
            <a:alphaModFix/>
          </a:blip>
          <a:srcRect b="0" l="0" r="0" t="0"/>
          <a:stretch/>
        </p:blipFill>
        <p:spPr>
          <a:xfrm>
            <a:off x="6592824" y="5174388"/>
            <a:ext cx="914400" cy="914400"/>
          </a:xfrm>
          <a:prstGeom prst="rect">
            <a:avLst/>
          </a:prstGeom>
          <a:noFill/>
          <a:ln>
            <a:noFill/>
          </a:ln>
        </p:spPr>
      </p:pic>
      <p:pic>
        <p:nvPicPr>
          <p:cNvPr descr="Scena extraurbana" id="226" name="Google Shape;226;p18"/>
          <p:cNvPicPr preferRelativeResize="0"/>
          <p:nvPr/>
        </p:nvPicPr>
        <p:blipFill rotWithShape="1">
          <a:blip r:embed="rId4">
            <a:alphaModFix/>
          </a:blip>
          <a:srcRect b="0" l="0" r="0" t="0"/>
          <a:stretch/>
        </p:blipFill>
        <p:spPr>
          <a:xfrm>
            <a:off x="10516036" y="2926081"/>
            <a:ext cx="914400" cy="914400"/>
          </a:xfrm>
          <a:prstGeom prst="rect">
            <a:avLst/>
          </a:prstGeom>
          <a:noFill/>
          <a:ln>
            <a:noFill/>
          </a:ln>
        </p:spPr>
      </p:pic>
      <p:pic>
        <p:nvPicPr>
          <p:cNvPr descr="Scena extraurbana" id="227" name="Google Shape;227;p18"/>
          <p:cNvPicPr preferRelativeResize="0"/>
          <p:nvPr/>
        </p:nvPicPr>
        <p:blipFill rotWithShape="1">
          <a:blip r:embed="rId5">
            <a:alphaModFix/>
          </a:blip>
          <a:srcRect b="0" l="0" r="0" t="0"/>
          <a:stretch/>
        </p:blipFill>
        <p:spPr>
          <a:xfrm>
            <a:off x="6514447" y="1849354"/>
            <a:ext cx="914400" cy="914400"/>
          </a:xfrm>
          <a:prstGeom prst="rect">
            <a:avLst/>
          </a:prstGeom>
          <a:noFill/>
          <a:ln>
            <a:noFill/>
          </a:ln>
        </p:spPr>
      </p:pic>
      <p:pic>
        <p:nvPicPr>
          <p:cNvPr descr="Scena extraurbana" id="228" name="Google Shape;228;p18"/>
          <p:cNvPicPr preferRelativeResize="0"/>
          <p:nvPr/>
        </p:nvPicPr>
        <p:blipFill rotWithShape="1">
          <a:blip r:embed="rId6">
            <a:alphaModFix/>
          </a:blip>
          <a:srcRect b="0" l="0" r="0" t="0"/>
          <a:stretch/>
        </p:blipFill>
        <p:spPr>
          <a:xfrm>
            <a:off x="10861182" y="634912"/>
            <a:ext cx="914400" cy="914400"/>
          </a:xfrm>
          <a:prstGeom prst="rect">
            <a:avLst/>
          </a:prstGeom>
          <a:noFill/>
          <a:ln>
            <a:noFill/>
          </a:ln>
        </p:spPr>
      </p:pic>
      <p:sp>
        <p:nvSpPr>
          <p:cNvPr id="229" name="Google Shape;229;p18"/>
          <p:cNvSpPr/>
          <p:nvPr/>
        </p:nvSpPr>
        <p:spPr>
          <a:xfrm>
            <a:off x="6810103" y="769213"/>
            <a:ext cx="5381897" cy="5052013"/>
          </a:xfrm>
          <a:custGeom>
            <a:rect b="b" l="l" r="r" t="t"/>
            <a:pathLst>
              <a:path extrusionOk="0" h="4367874" w="5373188">
                <a:moveTo>
                  <a:pt x="0" y="4367874"/>
                </a:moveTo>
                <a:cubicBezTo>
                  <a:pt x="2020388" y="3746663"/>
                  <a:pt x="4040777" y="3125452"/>
                  <a:pt x="4075611" y="2634869"/>
                </a:cubicBezTo>
                <a:cubicBezTo>
                  <a:pt x="4110445" y="2144286"/>
                  <a:pt x="195942" y="1856903"/>
                  <a:pt x="209005" y="1424377"/>
                </a:cubicBezTo>
                <a:cubicBezTo>
                  <a:pt x="222068" y="991851"/>
                  <a:pt x="3349897" y="213885"/>
                  <a:pt x="4153988" y="39714"/>
                </a:cubicBezTo>
                <a:cubicBezTo>
                  <a:pt x="4958080" y="-134457"/>
                  <a:pt x="4830354" y="316938"/>
                  <a:pt x="5033554" y="379349"/>
                </a:cubicBezTo>
                <a:cubicBezTo>
                  <a:pt x="5236754" y="441760"/>
                  <a:pt x="5373188" y="414183"/>
                  <a:pt x="5373188" y="414183"/>
                </a:cubicBezTo>
                <a:lnTo>
                  <a:pt x="5373188" y="414183"/>
                </a:lnTo>
              </a:path>
            </a:pathLst>
          </a:custGeom>
          <a:noFill/>
          <a:ln cap="flat" cmpd="sng" w="9525">
            <a:solidFill>
              <a:srgbClr val="31538F"/>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19"/>
          <p:cNvSpPr txBox="1"/>
          <p:nvPr>
            <p:ph idx="12" type="sldNum"/>
          </p:nvPr>
        </p:nvSpPr>
        <p:spPr>
          <a:xfrm>
            <a:off x="4724400" y="6356350"/>
            <a:ext cx="2743200" cy="3651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00"/>
              <a:buNone/>
            </a:pPr>
            <a:fld id="{00000000-1234-1234-1234-123412341234}" type="slidenum">
              <a:rPr lang="it-IT"/>
              <a:t>‹#›</a:t>
            </a:fld>
            <a:endParaRPr/>
          </a:p>
        </p:txBody>
      </p:sp>
      <p:pic>
        <p:nvPicPr>
          <p:cNvPr descr="Planisfero Politico Da Colorare" id="235" name="Google Shape;235;p19"/>
          <p:cNvPicPr preferRelativeResize="0"/>
          <p:nvPr/>
        </p:nvPicPr>
        <p:blipFill rotWithShape="1">
          <a:blip r:embed="rId3">
            <a:alphaModFix/>
          </a:blip>
          <a:srcRect b="0" l="0" r="0" t="0"/>
          <a:stretch/>
        </p:blipFill>
        <p:spPr>
          <a:xfrm>
            <a:off x="1471749" y="8709"/>
            <a:ext cx="10389325" cy="5866147"/>
          </a:xfrm>
          <a:prstGeom prst="rect">
            <a:avLst/>
          </a:prstGeom>
          <a:noFill/>
          <a:ln>
            <a:noFill/>
          </a:ln>
        </p:spPr>
      </p:pic>
      <p:grpSp>
        <p:nvGrpSpPr>
          <p:cNvPr id="236" name="Google Shape;236;p19"/>
          <p:cNvGrpSpPr/>
          <p:nvPr/>
        </p:nvGrpSpPr>
        <p:grpSpPr>
          <a:xfrm>
            <a:off x="0" y="0"/>
            <a:ext cx="1234876" cy="1074172"/>
            <a:chOff x="5866093" y="1083734"/>
            <a:chExt cx="2598638" cy="2561903"/>
          </a:xfrm>
        </p:grpSpPr>
        <p:pic>
          <p:nvPicPr>
            <p:cNvPr descr="Ragnatela" id="237" name="Google Shape;237;p19"/>
            <p:cNvPicPr preferRelativeResize="0"/>
            <p:nvPr/>
          </p:nvPicPr>
          <p:blipFill rotWithShape="1">
            <a:blip r:embed="rId4">
              <a:alphaModFix/>
            </a:blip>
            <a:srcRect b="0" l="0" r="0" t="0"/>
            <a:stretch/>
          </p:blipFill>
          <p:spPr>
            <a:xfrm>
              <a:off x="7089212" y="2256521"/>
              <a:ext cx="1375519" cy="1375519"/>
            </a:xfrm>
            <a:prstGeom prst="rect">
              <a:avLst/>
            </a:prstGeom>
            <a:noFill/>
            <a:ln>
              <a:noFill/>
            </a:ln>
          </p:spPr>
        </p:pic>
        <p:pic>
          <p:nvPicPr>
            <p:cNvPr descr="Ragnatela" id="238" name="Google Shape;238;p19"/>
            <p:cNvPicPr preferRelativeResize="0"/>
            <p:nvPr/>
          </p:nvPicPr>
          <p:blipFill rotWithShape="1">
            <a:blip r:embed="rId4">
              <a:alphaModFix/>
            </a:blip>
            <a:srcRect b="0" l="0" r="0" t="0"/>
            <a:stretch/>
          </p:blipFill>
          <p:spPr>
            <a:xfrm rot="-5400000">
              <a:off x="7089212" y="1093744"/>
              <a:ext cx="1375519" cy="1375519"/>
            </a:xfrm>
            <a:prstGeom prst="rect">
              <a:avLst/>
            </a:prstGeom>
            <a:noFill/>
            <a:ln>
              <a:noFill/>
            </a:ln>
          </p:spPr>
        </p:pic>
        <p:pic>
          <p:nvPicPr>
            <p:cNvPr descr="Ragnatela" id="239" name="Google Shape;239;p19"/>
            <p:cNvPicPr preferRelativeResize="0"/>
            <p:nvPr/>
          </p:nvPicPr>
          <p:blipFill rotWithShape="1">
            <a:blip r:embed="rId4">
              <a:alphaModFix/>
            </a:blip>
            <a:srcRect b="0" l="0" r="0" t="0"/>
            <a:stretch/>
          </p:blipFill>
          <p:spPr>
            <a:xfrm rot="10800000">
              <a:off x="5866093" y="1083734"/>
              <a:ext cx="1375519" cy="1375519"/>
            </a:xfrm>
            <a:prstGeom prst="rect">
              <a:avLst/>
            </a:prstGeom>
            <a:noFill/>
            <a:ln>
              <a:noFill/>
            </a:ln>
          </p:spPr>
        </p:pic>
        <p:pic>
          <p:nvPicPr>
            <p:cNvPr descr="Ragnatela" id="240" name="Google Shape;240;p19"/>
            <p:cNvPicPr preferRelativeResize="0"/>
            <p:nvPr/>
          </p:nvPicPr>
          <p:blipFill rotWithShape="1">
            <a:blip r:embed="rId4">
              <a:alphaModFix/>
            </a:blip>
            <a:srcRect b="0" l="0" r="0" t="0"/>
            <a:stretch/>
          </p:blipFill>
          <p:spPr>
            <a:xfrm rot="5400000">
              <a:off x="5894454" y="2270118"/>
              <a:ext cx="1375519" cy="1375519"/>
            </a:xfrm>
            <a:prstGeom prst="rect">
              <a:avLst/>
            </a:prstGeom>
            <a:noFill/>
            <a:ln>
              <a:noFill/>
            </a:ln>
          </p:spPr>
        </p:pic>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20"/>
          <p:cNvSpPr txBox="1"/>
          <p:nvPr>
            <p:ph idx="12" type="sldNum"/>
          </p:nvPr>
        </p:nvSpPr>
        <p:spPr>
          <a:xfrm>
            <a:off x="4724400" y="6356350"/>
            <a:ext cx="2743200" cy="3651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00"/>
              <a:buNone/>
            </a:pPr>
            <a:fld id="{00000000-1234-1234-1234-123412341234}" type="slidenum">
              <a:rPr lang="it-IT"/>
              <a:t>‹#›</a:t>
            </a:fld>
            <a:endParaRPr/>
          </a:p>
        </p:txBody>
      </p:sp>
      <p:sp>
        <p:nvSpPr>
          <p:cNvPr id="246" name="Google Shape;246;p20"/>
          <p:cNvSpPr txBox="1"/>
          <p:nvPr>
            <p:ph idx="1" type="body"/>
          </p:nvPr>
        </p:nvSpPr>
        <p:spPr>
          <a:xfrm>
            <a:off x="1013271" y="942225"/>
            <a:ext cx="5497255" cy="2504267"/>
          </a:xfrm>
          <a:prstGeom prst="rect">
            <a:avLst/>
          </a:prstGeom>
          <a:noFill/>
          <a:ln>
            <a:noFill/>
          </a:ln>
        </p:spPr>
        <p:txBody>
          <a:bodyPr anchorCtr="0" anchor="t" bIns="45700" lIns="91425" spcFirstLastPara="1" rIns="91425" wrap="square" tIns="45700">
            <a:normAutofit lnSpcReduction="10000"/>
          </a:bodyPr>
          <a:lstStyle/>
          <a:p>
            <a:pPr indent="0" lvl="0" marL="0" rtl="0" algn="just">
              <a:lnSpc>
                <a:spcPct val="90000"/>
              </a:lnSpc>
              <a:spcBef>
                <a:spcPts val="1000"/>
              </a:spcBef>
              <a:spcAft>
                <a:spcPts val="0"/>
              </a:spcAft>
              <a:buSzPts val="1400"/>
              <a:buNone/>
            </a:pPr>
            <a:r>
              <a:rPr b="1" lang="it-IT">
                <a:solidFill>
                  <a:srgbClr val="E74D88"/>
                </a:solidFill>
              </a:rPr>
              <a:t>Produrre</a:t>
            </a:r>
            <a:r>
              <a:rPr lang="it-IT">
                <a:solidFill>
                  <a:schemeClr val="dk1"/>
                </a:solidFill>
              </a:rPr>
              <a:t>: la richiesta fatta ai bambini è quella di aiutare Tim a connettere gli abitanti della terra.  Quindi, con i pennarelli devono essere unite le casette. Ogni casa dovrà essere collegata a tutte le altre in un grande intreccio di linee e colori. </a:t>
            </a:r>
            <a:endParaRPr/>
          </a:p>
          <a:p>
            <a:pPr indent="0" lvl="0" marL="0" rtl="0" algn="just">
              <a:lnSpc>
                <a:spcPct val="90000"/>
              </a:lnSpc>
              <a:spcBef>
                <a:spcPts val="1000"/>
              </a:spcBef>
              <a:spcAft>
                <a:spcPts val="0"/>
              </a:spcAft>
              <a:buSzPts val="1400"/>
              <a:buNone/>
            </a:pPr>
            <a:r>
              <a:rPr lang="it-IT">
                <a:solidFill>
                  <a:schemeClr val="dk1"/>
                </a:solidFill>
              </a:rPr>
              <a:t>Infine, prima di dire ai bambini come viene chiamata questa grande ragnatela che collega ogni parte del mondo con le altre, l’insegnante chiede ai bambini di pensare a come l’avrebbero chiamata loro se fossero stati al posto di Tim.</a:t>
            </a:r>
            <a:endParaRPr/>
          </a:p>
          <a:p>
            <a:pPr indent="0" lvl="0" marL="0" rtl="0" algn="just">
              <a:lnSpc>
                <a:spcPct val="90000"/>
              </a:lnSpc>
              <a:spcBef>
                <a:spcPts val="1000"/>
              </a:spcBef>
              <a:spcAft>
                <a:spcPts val="0"/>
              </a:spcAft>
              <a:buSzPts val="1400"/>
              <a:buNone/>
            </a:pPr>
            <a:r>
              <a:rPr b="1" lang="it-IT">
                <a:solidFill>
                  <a:srgbClr val="E74D88"/>
                </a:solidFill>
              </a:rPr>
              <a:t>Riflettere</a:t>
            </a:r>
            <a:r>
              <a:rPr lang="it-IT">
                <a:solidFill>
                  <a:schemeClr val="dk1"/>
                </a:solidFill>
              </a:rPr>
              <a:t>: l’insegnante dice ai bambini che la rete viene chiamata Internet. Chiede loro di raccontare ciò che hanno fatto e, con alcune domande stimolo, guida la discussione: cosa avete creato sul planisfero? Secondo voi perché Tim e tanti altri studiosi hanno voluto mettere in contatto persone che vivono in posti diversi? Secondo voi tutti sono collegati? Perché? La discussione è continuamente rilanciata dall’insegnante che avvia una riflessione sull’importanza di Internet, provando a presentare ai bambini esempi concreti e vicini alla loro realtà. </a:t>
            </a:r>
            <a:endParaRPr/>
          </a:p>
        </p:txBody>
      </p:sp>
      <p:sp>
        <p:nvSpPr>
          <p:cNvPr id="247" name="Google Shape;247;p20"/>
          <p:cNvSpPr txBox="1"/>
          <p:nvPr>
            <p:ph idx="2" type="body"/>
          </p:nvPr>
        </p:nvSpPr>
        <p:spPr>
          <a:xfrm>
            <a:off x="7507224" y="1545418"/>
            <a:ext cx="4395481" cy="1563542"/>
          </a:xfrm>
          <a:prstGeom prst="rect">
            <a:avLst/>
          </a:prstGeom>
          <a:solidFill>
            <a:srgbClr val="F2F2F2"/>
          </a:solidFill>
          <a:ln>
            <a:noFill/>
          </a:ln>
        </p:spPr>
        <p:txBody>
          <a:bodyPr anchorCtr="0" anchor="t" bIns="0" lIns="0" spcFirstLastPara="1" rIns="0" wrap="square" tIns="0">
            <a:normAutofit/>
          </a:bodyPr>
          <a:lstStyle/>
          <a:p>
            <a:pPr indent="0" lvl="0" marL="0" rtl="0" algn="ctr">
              <a:lnSpc>
                <a:spcPct val="150000"/>
              </a:lnSpc>
              <a:spcBef>
                <a:spcPts val="1000"/>
              </a:spcBef>
              <a:spcAft>
                <a:spcPts val="0"/>
              </a:spcAft>
              <a:buSzPts val="1400"/>
              <a:buNone/>
            </a:pPr>
            <a:r>
              <a:rPr lang="it-IT" sz="1200"/>
              <a:t>L’attività avvia un percorso sulla scoperta di Internet. Si possono immaginare alcune attività legare ai rischi del web partendo dalla rete realizzata dai bambini. Si potrebbero inventare storie in cui, ad esempio, un personaggio cattivo rompe i fili della ragnatela e si “ruba tutti i segreti”. </a:t>
            </a:r>
            <a:endParaRPr/>
          </a:p>
        </p:txBody>
      </p:sp>
      <p:sp>
        <p:nvSpPr>
          <p:cNvPr id="248" name="Google Shape;248;p20"/>
          <p:cNvSpPr txBox="1"/>
          <p:nvPr>
            <p:ph idx="3" type="body"/>
          </p:nvPr>
        </p:nvSpPr>
        <p:spPr>
          <a:xfrm>
            <a:off x="6096000" y="267709"/>
            <a:ext cx="5840550" cy="371097"/>
          </a:xfrm>
          <a:prstGeom prst="rect">
            <a:avLst/>
          </a:prstGeom>
          <a:noFill/>
          <a:ln>
            <a:noFill/>
          </a:ln>
        </p:spPr>
        <p:txBody>
          <a:bodyPr anchorCtr="0" anchor="t" bIns="45700" lIns="91425" spcFirstLastPara="1" rIns="91425" wrap="square" tIns="45700">
            <a:normAutofit lnSpcReduction="10000"/>
          </a:bodyPr>
          <a:lstStyle/>
          <a:p>
            <a:pPr indent="-228600" lvl="0" marL="457200" rtl="0" algn="r">
              <a:lnSpc>
                <a:spcPct val="90000"/>
              </a:lnSpc>
              <a:spcBef>
                <a:spcPts val="1000"/>
              </a:spcBef>
              <a:spcAft>
                <a:spcPts val="0"/>
              </a:spcAft>
              <a:buClr>
                <a:srgbClr val="3F255D"/>
              </a:buClr>
              <a:buSzPts val="1200"/>
              <a:buNone/>
            </a:pPr>
            <a:r>
              <a:rPr lang="it-IT"/>
              <a:t>IMMAGINI, SUONI, COLORI - I DISCORSI E LE PAROLE -LA CONOSCENZA DEL MONDO</a:t>
            </a:r>
            <a:endParaRPr/>
          </a:p>
          <a:p>
            <a:pPr indent="-228600" lvl="0" marL="457200" rtl="0" algn="r">
              <a:lnSpc>
                <a:spcPct val="90000"/>
              </a:lnSpc>
              <a:spcBef>
                <a:spcPts val="1000"/>
              </a:spcBef>
              <a:spcAft>
                <a:spcPts val="0"/>
              </a:spcAft>
              <a:buClr>
                <a:srgbClr val="3F255D"/>
              </a:buClr>
              <a:buSzPts val="1200"/>
              <a:buNone/>
            </a:pPr>
            <a:r>
              <a:t/>
            </a:r>
            <a:endParaRPr/>
          </a:p>
          <a:p>
            <a:pPr indent="-228600" lvl="0" marL="457200" rtl="0" algn="r">
              <a:lnSpc>
                <a:spcPct val="90000"/>
              </a:lnSpc>
              <a:spcBef>
                <a:spcPts val="1000"/>
              </a:spcBef>
              <a:spcAft>
                <a:spcPts val="0"/>
              </a:spcAft>
              <a:buClr>
                <a:srgbClr val="3F255D"/>
              </a:buClr>
              <a:buSzPts val="1200"/>
              <a:buNone/>
            </a:pPr>
            <a:r>
              <a:t/>
            </a:r>
            <a:endParaRPr/>
          </a:p>
        </p:txBody>
      </p:sp>
      <p:sp>
        <p:nvSpPr>
          <p:cNvPr id="249" name="Google Shape;249;p20"/>
          <p:cNvSpPr txBox="1"/>
          <p:nvPr>
            <p:ph idx="5" type="body"/>
          </p:nvPr>
        </p:nvSpPr>
        <p:spPr>
          <a:xfrm>
            <a:off x="7507224" y="1160492"/>
            <a:ext cx="4395481" cy="371097"/>
          </a:xfrm>
          <a:prstGeom prst="rect">
            <a:avLst/>
          </a:prstGeom>
          <a:noFill/>
          <a:ln>
            <a:noFill/>
          </a:ln>
        </p:spPr>
        <p:txBody>
          <a:bodyPr anchorCtr="0" anchor="t" bIns="0" lIns="91425" spcFirstLastPara="1" rIns="91425" wrap="square" tIns="0">
            <a:noAutofit/>
          </a:bodyPr>
          <a:lstStyle/>
          <a:p>
            <a:pPr indent="0" lvl="0" marL="0" rtl="0" algn="ctr">
              <a:lnSpc>
                <a:spcPct val="90000"/>
              </a:lnSpc>
              <a:spcBef>
                <a:spcPts val="1000"/>
              </a:spcBef>
              <a:spcAft>
                <a:spcPts val="0"/>
              </a:spcAft>
              <a:buClr>
                <a:srgbClr val="E74D88"/>
              </a:buClr>
              <a:buSzPts val="1800"/>
              <a:buNone/>
            </a:pPr>
            <a:r>
              <a:rPr lang="it-IT"/>
              <a:t>Altre proposte attivate</a:t>
            </a:r>
            <a:endParaRPr/>
          </a:p>
        </p:txBody>
      </p:sp>
      <p:sp>
        <p:nvSpPr>
          <p:cNvPr id="250" name="Google Shape;250;p20"/>
          <p:cNvSpPr txBox="1"/>
          <p:nvPr>
            <p:ph idx="6" type="body"/>
          </p:nvPr>
        </p:nvSpPr>
        <p:spPr>
          <a:xfrm>
            <a:off x="7507223" y="4005943"/>
            <a:ext cx="4395481" cy="1306639"/>
          </a:xfrm>
          <a:prstGeom prst="rect">
            <a:avLst/>
          </a:prstGeom>
          <a:solidFill>
            <a:srgbClr val="F2F2F2"/>
          </a:solidFill>
          <a:ln>
            <a:noFill/>
          </a:ln>
        </p:spPr>
        <p:txBody>
          <a:bodyPr anchorCtr="0" anchor="t" bIns="0" lIns="0" spcFirstLastPara="1" rIns="0" wrap="square" tIns="0">
            <a:normAutofit lnSpcReduction="10000"/>
          </a:bodyPr>
          <a:lstStyle/>
          <a:p>
            <a:pPr indent="0" lvl="0" marL="0" rtl="0" algn="ctr">
              <a:lnSpc>
                <a:spcPct val="150000"/>
              </a:lnSpc>
              <a:spcBef>
                <a:spcPts val="0"/>
              </a:spcBef>
              <a:spcAft>
                <a:spcPts val="0"/>
              </a:spcAft>
              <a:buSzPts val="1400"/>
              <a:buNone/>
            </a:pPr>
            <a:r>
              <a:t/>
            </a:r>
            <a:endParaRPr b="0" sz="1200"/>
          </a:p>
          <a:p>
            <a:pPr indent="0" lvl="0" marL="0" rtl="0" algn="ctr">
              <a:lnSpc>
                <a:spcPct val="150000"/>
              </a:lnSpc>
              <a:spcBef>
                <a:spcPts val="0"/>
              </a:spcBef>
              <a:spcAft>
                <a:spcPts val="0"/>
              </a:spcAft>
              <a:buSzPts val="1400"/>
              <a:buFont typeface="Arial"/>
              <a:buChar char="•"/>
            </a:pPr>
            <a:r>
              <a:rPr b="0" lang="it-IT" sz="1200" u="sng">
                <a:solidFill>
                  <a:schemeClr val="hlink"/>
                </a:solidFill>
                <a:hlinkClick r:id="rId3"/>
              </a:rPr>
              <a:t>https://www.wired.it/internet/web/2016/04/29/vera-storia-internet/</a:t>
            </a:r>
            <a:endParaRPr b="0" sz="1200"/>
          </a:p>
          <a:p>
            <a:pPr indent="0" lvl="0" marL="0" rtl="0" algn="ctr">
              <a:lnSpc>
                <a:spcPct val="150000"/>
              </a:lnSpc>
              <a:spcBef>
                <a:spcPts val="0"/>
              </a:spcBef>
              <a:spcAft>
                <a:spcPts val="0"/>
              </a:spcAft>
              <a:buSzPts val="1400"/>
              <a:buFont typeface="Arial"/>
              <a:buChar char="•"/>
            </a:pPr>
            <a:r>
              <a:rPr b="0" lang="it-IT" sz="1200" u="sng">
                <a:solidFill>
                  <a:schemeClr val="hlink"/>
                </a:solidFill>
                <a:hlinkClick r:id="rId4"/>
              </a:rPr>
              <a:t>https://www.sissco.it/articoli/linguaggi-e-siti-la-storia-on-line-784/internet-la-storia-il-pubblico-785/</a:t>
            </a:r>
            <a:endParaRPr b="0" sz="1200"/>
          </a:p>
          <a:p>
            <a:pPr indent="0" lvl="0" marL="0" rtl="0" algn="ctr">
              <a:lnSpc>
                <a:spcPct val="90000"/>
              </a:lnSpc>
              <a:spcBef>
                <a:spcPts val="0"/>
              </a:spcBef>
              <a:spcAft>
                <a:spcPts val="0"/>
              </a:spcAft>
              <a:buSzPts val="1400"/>
              <a:buNone/>
            </a:pPr>
            <a:r>
              <a:t/>
            </a:r>
            <a:endParaRPr/>
          </a:p>
        </p:txBody>
      </p:sp>
      <p:sp>
        <p:nvSpPr>
          <p:cNvPr id="251" name="Google Shape;251;p20"/>
          <p:cNvSpPr txBox="1"/>
          <p:nvPr>
            <p:ph idx="7" type="body"/>
          </p:nvPr>
        </p:nvSpPr>
        <p:spPr>
          <a:xfrm>
            <a:off x="7507224" y="3446492"/>
            <a:ext cx="4395481" cy="371097"/>
          </a:xfrm>
          <a:prstGeom prst="rect">
            <a:avLst/>
          </a:prstGeom>
          <a:noFill/>
          <a:ln>
            <a:noFill/>
          </a:ln>
        </p:spPr>
        <p:txBody>
          <a:bodyPr anchorCtr="0" anchor="t" bIns="0" lIns="91425" spcFirstLastPara="1" rIns="91425" wrap="square" tIns="0">
            <a:noAutofit/>
          </a:bodyPr>
          <a:lstStyle/>
          <a:p>
            <a:pPr indent="0" lvl="0" marL="0" rtl="0" algn="ctr">
              <a:lnSpc>
                <a:spcPct val="90000"/>
              </a:lnSpc>
              <a:spcBef>
                <a:spcPts val="1000"/>
              </a:spcBef>
              <a:spcAft>
                <a:spcPts val="0"/>
              </a:spcAft>
              <a:buClr>
                <a:srgbClr val="E74D88"/>
              </a:buClr>
              <a:buSzPts val="1800"/>
              <a:buNone/>
            </a:pPr>
            <a:r>
              <a:rPr lang="it-IT"/>
              <a:t>Per approfondire</a:t>
            </a:r>
            <a:endParaRPr/>
          </a:p>
        </p:txBody>
      </p:sp>
      <p:pic>
        <p:nvPicPr>
          <p:cNvPr descr="Social network" id="252" name="Google Shape;252;p20"/>
          <p:cNvPicPr preferRelativeResize="0"/>
          <p:nvPr/>
        </p:nvPicPr>
        <p:blipFill rotWithShape="1">
          <a:blip r:embed="rId5">
            <a:alphaModFix/>
          </a:blip>
          <a:srcRect b="0" l="0" r="0" t="0"/>
          <a:stretch/>
        </p:blipFill>
        <p:spPr>
          <a:xfrm>
            <a:off x="1377028" y="3495668"/>
            <a:ext cx="2240454" cy="2240454"/>
          </a:xfrm>
          <a:prstGeom prst="rect">
            <a:avLst/>
          </a:prstGeom>
          <a:noFill/>
          <a:ln>
            <a:noFill/>
          </a:ln>
        </p:spPr>
      </p:pic>
      <p:grpSp>
        <p:nvGrpSpPr>
          <p:cNvPr id="253" name="Google Shape;253;p20"/>
          <p:cNvGrpSpPr/>
          <p:nvPr/>
        </p:nvGrpSpPr>
        <p:grpSpPr>
          <a:xfrm>
            <a:off x="3766139" y="3475369"/>
            <a:ext cx="2605038" cy="2367785"/>
            <a:chOff x="3604173" y="3684672"/>
            <a:chExt cx="2240454" cy="2117940"/>
          </a:xfrm>
        </p:grpSpPr>
        <p:grpSp>
          <p:nvGrpSpPr>
            <p:cNvPr id="254" name="Google Shape;254;p20"/>
            <p:cNvGrpSpPr/>
            <p:nvPr/>
          </p:nvGrpSpPr>
          <p:grpSpPr>
            <a:xfrm>
              <a:off x="3604173" y="3684672"/>
              <a:ext cx="2240454" cy="2117940"/>
              <a:chOff x="5866093" y="1083734"/>
              <a:chExt cx="2598638" cy="2561903"/>
            </a:xfrm>
          </p:grpSpPr>
          <p:pic>
            <p:nvPicPr>
              <p:cNvPr descr="Ragnatela" id="255" name="Google Shape;255;p20"/>
              <p:cNvPicPr preferRelativeResize="0"/>
              <p:nvPr/>
            </p:nvPicPr>
            <p:blipFill rotWithShape="1">
              <a:blip r:embed="rId6">
                <a:alphaModFix/>
              </a:blip>
              <a:srcRect b="0" l="0" r="0" t="0"/>
              <a:stretch/>
            </p:blipFill>
            <p:spPr>
              <a:xfrm>
                <a:off x="7089212" y="2256521"/>
                <a:ext cx="1375519" cy="1375519"/>
              </a:xfrm>
              <a:prstGeom prst="rect">
                <a:avLst/>
              </a:prstGeom>
              <a:noFill/>
              <a:ln>
                <a:noFill/>
              </a:ln>
            </p:spPr>
          </p:pic>
          <p:pic>
            <p:nvPicPr>
              <p:cNvPr descr="Ragnatela" id="256" name="Google Shape;256;p20"/>
              <p:cNvPicPr preferRelativeResize="0"/>
              <p:nvPr/>
            </p:nvPicPr>
            <p:blipFill rotWithShape="1">
              <a:blip r:embed="rId6">
                <a:alphaModFix/>
              </a:blip>
              <a:srcRect b="0" l="0" r="0" t="0"/>
              <a:stretch/>
            </p:blipFill>
            <p:spPr>
              <a:xfrm rot="-5400000">
                <a:off x="7089212" y="1093744"/>
                <a:ext cx="1375519" cy="1375519"/>
              </a:xfrm>
              <a:prstGeom prst="rect">
                <a:avLst/>
              </a:prstGeom>
              <a:noFill/>
              <a:ln>
                <a:noFill/>
              </a:ln>
            </p:spPr>
          </p:pic>
          <p:pic>
            <p:nvPicPr>
              <p:cNvPr descr="Ragnatela" id="257" name="Google Shape;257;p20"/>
              <p:cNvPicPr preferRelativeResize="0"/>
              <p:nvPr/>
            </p:nvPicPr>
            <p:blipFill rotWithShape="1">
              <a:blip r:embed="rId6">
                <a:alphaModFix/>
              </a:blip>
              <a:srcRect b="0" l="0" r="0" t="0"/>
              <a:stretch/>
            </p:blipFill>
            <p:spPr>
              <a:xfrm rot="10800000">
                <a:off x="5866093" y="1083734"/>
                <a:ext cx="1375519" cy="1375519"/>
              </a:xfrm>
              <a:prstGeom prst="rect">
                <a:avLst/>
              </a:prstGeom>
              <a:noFill/>
              <a:ln>
                <a:noFill/>
              </a:ln>
            </p:spPr>
          </p:pic>
          <p:pic>
            <p:nvPicPr>
              <p:cNvPr descr="Ragnatela" id="258" name="Google Shape;258;p20"/>
              <p:cNvPicPr preferRelativeResize="0"/>
              <p:nvPr/>
            </p:nvPicPr>
            <p:blipFill rotWithShape="1">
              <a:blip r:embed="rId6">
                <a:alphaModFix/>
              </a:blip>
              <a:srcRect b="0" l="0" r="0" t="0"/>
              <a:stretch/>
            </p:blipFill>
            <p:spPr>
              <a:xfrm rot="5400000">
                <a:off x="5894454" y="2270118"/>
                <a:ext cx="1375519" cy="1375519"/>
              </a:xfrm>
              <a:prstGeom prst="rect">
                <a:avLst/>
              </a:prstGeom>
              <a:noFill/>
              <a:ln>
                <a:noFill/>
              </a:ln>
            </p:spPr>
          </p:pic>
        </p:grpSp>
        <p:sp>
          <p:nvSpPr>
            <p:cNvPr id="259" name="Google Shape;259;p20"/>
            <p:cNvSpPr/>
            <p:nvPr/>
          </p:nvSpPr>
          <p:spPr>
            <a:xfrm>
              <a:off x="5251664" y="4000230"/>
              <a:ext cx="453663" cy="4572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60" name="Google Shape;260;p20"/>
            <p:cNvSpPr/>
            <p:nvPr/>
          </p:nvSpPr>
          <p:spPr>
            <a:xfrm>
              <a:off x="3904606" y="3778195"/>
              <a:ext cx="453663" cy="4572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61" name="Google Shape;261;p20"/>
            <p:cNvSpPr/>
            <p:nvPr/>
          </p:nvSpPr>
          <p:spPr>
            <a:xfrm>
              <a:off x="3743471" y="5060001"/>
              <a:ext cx="453663" cy="4572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62" name="Google Shape;262;p20"/>
            <p:cNvSpPr/>
            <p:nvPr/>
          </p:nvSpPr>
          <p:spPr>
            <a:xfrm>
              <a:off x="5131971" y="5222796"/>
              <a:ext cx="453663" cy="4572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2021-06-15T13:28:28Z</dcterms:created>
  <dc:creator>Marco Langella</dc:creator>
</cp:coreProperties>
</file>